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B0604020202020204" charset="0"/>
      <p:regular r:id="rId18"/>
      <p:bold r:id="rId19"/>
      <p:italic r:id="rId20"/>
      <p:boldItalic r:id="rId21"/>
    </p:embeddedFont>
    <p:embeddedFont>
      <p:font typeface="Playfair Display"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9395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8798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hand out the prompt sheet (See Appendix 2), and participants would get inspiration from it. Have students contemplate on those prompts. (5 minutes)</a:t>
            </a:r>
            <a:endParaRPr/>
          </a:p>
        </p:txBody>
      </p:sp>
    </p:spTree>
    <p:extLst>
      <p:ext uri="{BB962C8B-B14F-4D97-AF65-F5344CB8AC3E}">
        <p14:creationId xmlns:p14="http://schemas.microsoft.com/office/powerpoint/2010/main" val="361762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1204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453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 Have students view each other’s map and take a note in the observation sheet (See Appendix 3). (5 minutes)</a:t>
            </a:r>
            <a:endParaRPr/>
          </a:p>
          <a:p>
            <a:pPr marL="0" lvl="0" indent="0">
              <a:spcBef>
                <a:spcPts val="0"/>
              </a:spcBef>
              <a:spcAft>
                <a:spcPts val="0"/>
              </a:spcAft>
              <a:buNone/>
            </a:pPr>
            <a:endParaRPr/>
          </a:p>
        </p:txBody>
      </p:sp>
    </p:spTree>
    <p:extLst>
      <p:ext uri="{BB962C8B-B14F-4D97-AF65-F5344CB8AC3E}">
        <p14:creationId xmlns:p14="http://schemas.microsoft.com/office/powerpoint/2010/main" val="306206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Have participants share their maps and thoughts and the rest of them could examine whether their views are close to the presenters. </a:t>
            </a:r>
            <a:endParaRPr/>
          </a:p>
        </p:txBody>
      </p:sp>
    </p:spTree>
    <p:extLst>
      <p:ext uri="{BB962C8B-B14F-4D97-AF65-F5344CB8AC3E}">
        <p14:creationId xmlns:p14="http://schemas.microsoft.com/office/powerpoint/2010/main" val="359157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4844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5410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Icebreaker game</a:t>
            </a:r>
            <a:endParaRPr/>
          </a:p>
          <a:p>
            <a:pPr marL="0" lvl="0" indent="0">
              <a:spcBef>
                <a:spcPts val="0"/>
              </a:spcBef>
              <a:spcAft>
                <a:spcPts val="0"/>
              </a:spcAft>
              <a:buNone/>
            </a:pPr>
            <a:r>
              <a:rPr lang="en"/>
              <a:t>Have participants randomly choose the paper and answer the question.</a:t>
            </a:r>
            <a:endParaRPr/>
          </a:p>
        </p:txBody>
      </p:sp>
    </p:spTree>
    <p:extLst>
      <p:ext uri="{BB962C8B-B14F-4D97-AF65-F5344CB8AC3E}">
        <p14:creationId xmlns:p14="http://schemas.microsoft.com/office/powerpoint/2010/main" val="292188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125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Before seeing some artists’ works, here are some questions for you to reflect on. </a:t>
            </a:r>
            <a:endParaRPr/>
          </a:p>
        </p:txBody>
      </p:sp>
    </p:spTree>
    <p:extLst>
      <p:ext uri="{BB962C8B-B14F-4D97-AF65-F5344CB8AC3E}">
        <p14:creationId xmlns:p14="http://schemas.microsoft.com/office/powerpoint/2010/main" val="289634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7644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Share my visual journey map with participants</a:t>
            </a:r>
            <a:endParaRPr/>
          </a:p>
        </p:txBody>
      </p:sp>
    </p:spTree>
    <p:extLst>
      <p:ext uri="{BB962C8B-B14F-4D97-AF65-F5344CB8AC3E}">
        <p14:creationId xmlns:p14="http://schemas.microsoft.com/office/powerpoint/2010/main" val="58567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Guest speaker: Dr. Unrath</a:t>
            </a:r>
            <a:endParaRPr/>
          </a:p>
        </p:txBody>
      </p:sp>
    </p:spTree>
    <p:extLst>
      <p:ext uri="{BB962C8B-B14F-4D97-AF65-F5344CB8AC3E}">
        <p14:creationId xmlns:p14="http://schemas.microsoft.com/office/powerpoint/2010/main" val="139103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555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ted.com/talks/dustin_yellin_a_journey_through_the_mind_of_an_artist#t-43887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cI_m9hd2q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Exploring Your Journey Through Art</a:t>
            </a:r>
            <a:endParaRPr/>
          </a:p>
        </p:txBody>
      </p:sp>
      <p:sp>
        <p:nvSpPr>
          <p:cNvPr id="60" name="Shape 60"/>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Jenny Ning Zhan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Prompts</a:t>
            </a:r>
            <a:endParaRPr/>
          </a:p>
        </p:txBody>
      </p:sp>
      <p:sp>
        <p:nvSpPr>
          <p:cNvPr id="116" name="Shape 116"/>
          <p:cNvSpPr txBox="1"/>
          <p:nvPr/>
        </p:nvSpPr>
        <p:spPr>
          <a:xfrm>
            <a:off x="413375" y="1208375"/>
            <a:ext cx="4674600" cy="3012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1.     Where do you come from? Who are you?</a:t>
            </a:r>
            <a:endParaRPr sz="1800"/>
          </a:p>
          <a:p>
            <a:pPr marL="0" lvl="0" indent="0" rtl="0">
              <a:lnSpc>
                <a:spcPct val="115000"/>
              </a:lnSpc>
              <a:spcBef>
                <a:spcPts val="0"/>
              </a:spcBef>
              <a:spcAft>
                <a:spcPts val="0"/>
              </a:spcAft>
              <a:buNone/>
            </a:pPr>
            <a:r>
              <a:rPr lang="en" sz="1800"/>
              <a:t>2.     What makes you grow up?</a:t>
            </a:r>
            <a:endParaRPr sz="1800"/>
          </a:p>
          <a:p>
            <a:pPr marL="0" lvl="0" indent="0" rtl="0">
              <a:lnSpc>
                <a:spcPct val="115000"/>
              </a:lnSpc>
              <a:spcBef>
                <a:spcPts val="0"/>
              </a:spcBef>
              <a:spcAft>
                <a:spcPts val="0"/>
              </a:spcAft>
              <a:buNone/>
            </a:pPr>
            <a:r>
              <a:rPr lang="en" sz="1800"/>
              <a:t>3.     How do you get through hard time?</a:t>
            </a:r>
            <a:endParaRPr sz="1800"/>
          </a:p>
          <a:p>
            <a:pPr marL="0" lvl="0" indent="0" rtl="0">
              <a:lnSpc>
                <a:spcPct val="115000"/>
              </a:lnSpc>
              <a:spcBef>
                <a:spcPts val="0"/>
              </a:spcBef>
              <a:spcAft>
                <a:spcPts val="0"/>
              </a:spcAft>
              <a:buNone/>
            </a:pPr>
            <a:r>
              <a:rPr lang="en" sz="1800"/>
              <a:t>4.     How do you link your past with the present day?</a:t>
            </a:r>
            <a:endParaRPr sz="1800"/>
          </a:p>
          <a:p>
            <a:pPr marL="0" lvl="0" indent="0" rtl="0">
              <a:lnSpc>
                <a:spcPct val="115000"/>
              </a:lnSpc>
              <a:spcBef>
                <a:spcPts val="0"/>
              </a:spcBef>
              <a:spcAft>
                <a:spcPts val="0"/>
              </a:spcAft>
              <a:buNone/>
            </a:pPr>
            <a:r>
              <a:rPr lang="en" sz="1800"/>
              <a:t>5.     What is interesting about your journey?</a:t>
            </a:r>
            <a:endParaRPr sz="1800"/>
          </a:p>
          <a:p>
            <a:pPr marL="0" lvl="0" indent="0" rtl="0">
              <a:lnSpc>
                <a:spcPct val="115000"/>
              </a:lnSpc>
              <a:spcBef>
                <a:spcPts val="0"/>
              </a:spcBef>
              <a:spcAft>
                <a:spcPts val="0"/>
              </a:spcAft>
              <a:buNone/>
            </a:pPr>
            <a:r>
              <a:rPr lang="en" sz="1800"/>
              <a:t>6.     What cultural tradition would you like to share with others in Columbia, Missouri?</a:t>
            </a:r>
            <a:endParaRPr sz="1800"/>
          </a:p>
          <a:p>
            <a:pPr marL="0" lvl="0" indent="0" rtl="0">
              <a:spcBef>
                <a:spcPts val="0"/>
              </a:spcBef>
              <a:spcAft>
                <a:spcPts val="0"/>
              </a:spcAft>
              <a:buNone/>
            </a:pPr>
            <a:endParaRPr/>
          </a:p>
          <a:p>
            <a:pPr marL="0" lvl="0" indent="0">
              <a:spcBef>
                <a:spcPts val="0"/>
              </a:spcBef>
              <a:spcAft>
                <a:spcPts val="0"/>
              </a:spcAft>
              <a:buNone/>
            </a:pPr>
            <a:endParaRPr/>
          </a:p>
        </p:txBody>
      </p:sp>
      <p:pic>
        <p:nvPicPr>
          <p:cNvPr id="117" name="Shape 117"/>
          <p:cNvPicPr preferRelativeResize="0"/>
          <p:nvPr/>
        </p:nvPicPr>
        <p:blipFill>
          <a:blip r:embed="rId3">
            <a:alphaModFix/>
          </a:blip>
          <a:stretch>
            <a:fillRect/>
          </a:stretch>
        </p:blipFill>
        <p:spPr>
          <a:xfrm>
            <a:off x="5765075" y="1130100"/>
            <a:ext cx="2750516" cy="3051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Artmaking Activity</a:t>
            </a:r>
            <a:endParaRPr/>
          </a:p>
        </p:txBody>
      </p:sp>
      <p:sp>
        <p:nvSpPr>
          <p:cNvPr id="123" name="Shape 123"/>
          <p:cNvSpPr txBox="1"/>
          <p:nvPr/>
        </p:nvSpPr>
        <p:spPr>
          <a:xfrm>
            <a:off x="263250" y="1224275"/>
            <a:ext cx="8617500" cy="89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Calibri"/>
                <a:ea typeface="Calibri"/>
                <a:cs typeface="Calibri"/>
                <a:sym typeface="Calibri"/>
              </a:rPr>
              <a:t>You are going to make a map of journey, and it could be either drawing or collage. With the support of prompts, you can start to make your map. You have 30 minutes.</a:t>
            </a:r>
            <a:endParaRPr sz="1800">
              <a:latin typeface="Calibri"/>
              <a:ea typeface="Calibri"/>
              <a:cs typeface="Calibri"/>
              <a:sym typeface="Calibri"/>
            </a:endParaRPr>
          </a:p>
          <a:p>
            <a:pPr marL="0" lvl="0" indent="0">
              <a:spcBef>
                <a:spcPts val="0"/>
              </a:spcBef>
              <a:spcAft>
                <a:spcPts val="0"/>
              </a:spcAft>
              <a:buNone/>
            </a:pPr>
            <a:endParaRPr sz="1800">
              <a:latin typeface="Calibri"/>
              <a:ea typeface="Calibri"/>
              <a:cs typeface="Calibri"/>
              <a:sym typeface="Calibri"/>
            </a:endParaRPr>
          </a:p>
          <a:p>
            <a:pPr marL="0" lvl="0" indent="0">
              <a:spcBef>
                <a:spcPts val="0"/>
              </a:spcBef>
              <a:spcAft>
                <a:spcPts val="0"/>
              </a:spcAft>
              <a:buNone/>
            </a:pPr>
            <a:endParaRPr sz="1800">
              <a:latin typeface="Calibri"/>
              <a:ea typeface="Calibri"/>
              <a:cs typeface="Calibri"/>
              <a:sym typeface="Calibri"/>
            </a:endParaRPr>
          </a:p>
        </p:txBody>
      </p:sp>
      <p:pic>
        <p:nvPicPr>
          <p:cNvPr id="124" name="Shape 124"/>
          <p:cNvPicPr preferRelativeResize="0"/>
          <p:nvPr/>
        </p:nvPicPr>
        <p:blipFill>
          <a:blip r:embed="rId3">
            <a:alphaModFix/>
          </a:blip>
          <a:stretch>
            <a:fillRect/>
          </a:stretch>
        </p:blipFill>
        <p:spPr>
          <a:xfrm>
            <a:off x="2872050" y="2155625"/>
            <a:ext cx="3399900" cy="2716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1678275"/>
            <a:ext cx="8520600" cy="161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TIME’S UP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Observation and...</a:t>
            </a:r>
            <a:endParaRPr/>
          </a:p>
        </p:txBody>
      </p:sp>
      <p:sp>
        <p:nvSpPr>
          <p:cNvPr id="135" name="Shape 135"/>
          <p:cNvSpPr txBox="1">
            <a:spLocks noGrp="1"/>
          </p:cNvSpPr>
          <p:nvPr>
            <p:ph type="body" idx="1"/>
          </p:nvPr>
        </p:nvSpPr>
        <p:spPr>
          <a:xfrm>
            <a:off x="766950" y="1458950"/>
            <a:ext cx="7610100" cy="1176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Hang your work up on the whiteboard.</a:t>
            </a:r>
            <a:endParaRPr sz="1800">
              <a:solidFill>
                <a:srgbClr val="000000"/>
              </a:solidFill>
            </a:endParaRPr>
          </a:p>
          <a:p>
            <a:pPr marL="457200" lvl="0" indent="-342900">
              <a:spcBef>
                <a:spcPts val="0"/>
              </a:spcBef>
              <a:spcAft>
                <a:spcPts val="0"/>
              </a:spcAft>
              <a:buClr>
                <a:srgbClr val="000000"/>
              </a:buClr>
              <a:buSzPts val="1800"/>
              <a:buChar char="●"/>
            </a:pPr>
            <a:r>
              <a:rPr lang="en" sz="1800">
                <a:solidFill>
                  <a:srgbClr val="000000"/>
                </a:solidFill>
              </a:rPr>
              <a:t>View each other’s map and answer the question (take a note) from the observation sheet.</a:t>
            </a:r>
            <a:endParaRPr sz="1800">
              <a:solidFill>
                <a:srgbClr val="000000"/>
              </a:solidFill>
            </a:endParaRPr>
          </a:p>
        </p:txBody>
      </p:sp>
      <p:pic>
        <p:nvPicPr>
          <p:cNvPr id="136" name="Shape 136"/>
          <p:cNvPicPr preferRelativeResize="0"/>
          <p:nvPr/>
        </p:nvPicPr>
        <p:blipFill>
          <a:blip r:embed="rId3">
            <a:alphaModFix/>
          </a:blip>
          <a:stretch>
            <a:fillRect/>
          </a:stretch>
        </p:blipFill>
        <p:spPr>
          <a:xfrm>
            <a:off x="2524938" y="3077351"/>
            <a:ext cx="4094124" cy="164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7200"/>
              <a:t>SHARE!!!</a:t>
            </a:r>
            <a:endParaRPr sz="7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7200"/>
              <a:t>THANK YOU!</a:t>
            </a:r>
            <a:endParaRPr sz="7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09550" y="1423875"/>
            <a:ext cx="8124900" cy="2378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Master Research Project: Inquiry into MU International Student Identity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Overview</a:t>
            </a:r>
            <a:endParaRPr/>
          </a:p>
        </p:txBody>
      </p:sp>
      <p:sp>
        <p:nvSpPr>
          <p:cNvPr id="75" name="Shape 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solidFill>
                  <a:srgbClr val="000000"/>
                </a:solidFill>
                <a:latin typeface="Calibri"/>
                <a:ea typeface="Calibri"/>
                <a:cs typeface="Calibri"/>
                <a:sym typeface="Calibri"/>
              </a:rPr>
              <a:t>In this meeting, you are going to explore your life journey through art. You would appreciate and discuss some artists who explore the idea of “journey” and you then are asked to make your maps of journey by drawing or using collage method. Finally, you will share you maps and thought to the group and the rest of you could examine whether your views are close to the presenters.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90250" y="526350"/>
            <a:ext cx="81750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How do artists explore their life journey and how do you get inspired from them?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Journey Through the Mind of An Artist</a:t>
            </a:r>
            <a:endParaRPr/>
          </a:p>
        </p:txBody>
      </p:sp>
      <p:sp>
        <p:nvSpPr>
          <p:cNvPr id="86" name="Shape 8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228600" lvl="0" indent="0" rtl="0">
              <a:spcBef>
                <a:spcPts val="0"/>
              </a:spcBef>
              <a:spcAft>
                <a:spcPts val="0"/>
              </a:spcAft>
              <a:buNone/>
            </a:pPr>
            <a:r>
              <a:rPr lang="en" sz="1800">
                <a:solidFill>
                  <a:srgbClr val="000000"/>
                </a:solidFill>
              </a:rPr>
              <a:t>Dustin Yellin makes mesmerizing artwork that tells complex, myth-inspired stories. How did he develop his style? In this disarming talk, he shares the journey of an artist -- starting from age 8 -- and his idiosyncratic way of thinking and seeing. Follow the path that leads him up to his latest major work (or two).</a:t>
            </a:r>
            <a:endParaRPr sz="1800">
              <a:solidFill>
                <a:srgbClr val="000000"/>
              </a:solidFill>
            </a:endParaRPr>
          </a:p>
          <a:p>
            <a:pPr marL="0" lvl="0" indent="0">
              <a:spcBef>
                <a:spcPts val="0"/>
              </a:spcBef>
              <a:spcAft>
                <a:spcPts val="1600"/>
              </a:spcAft>
              <a:buNone/>
            </a:pPr>
            <a:endParaRPr/>
          </a:p>
        </p:txBody>
      </p:sp>
      <p:pic>
        <p:nvPicPr>
          <p:cNvPr id="87" name="Shape 87"/>
          <p:cNvPicPr preferRelativeResize="0"/>
          <p:nvPr/>
        </p:nvPicPr>
        <p:blipFill>
          <a:blip r:embed="rId3">
            <a:alphaModFix/>
          </a:blip>
          <a:stretch>
            <a:fillRect/>
          </a:stretch>
        </p:blipFill>
        <p:spPr>
          <a:xfrm>
            <a:off x="4616200" y="1364638"/>
            <a:ext cx="3721849" cy="2414225"/>
          </a:xfrm>
          <a:prstGeom prst="rect">
            <a:avLst/>
          </a:prstGeom>
          <a:noFill/>
          <a:ln>
            <a:noFill/>
          </a:ln>
        </p:spPr>
      </p:pic>
      <p:sp>
        <p:nvSpPr>
          <p:cNvPr id="88" name="Shape 88"/>
          <p:cNvSpPr txBox="1"/>
          <p:nvPr/>
        </p:nvSpPr>
        <p:spPr>
          <a:xfrm>
            <a:off x="1033225" y="4449300"/>
            <a:ext cx="7955700" cy="41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highlight>
                  <a:srgbClr val="FFFF00"/>
                </a:highlight>
                <a:uFill>
                  <a:noFill/>
                </a:uFill>
                <a:latin typeface="Calibri"/>
                <a:ea typeface="Calibri"/>
                <a:cs typeface="Calibri"/>
                <a:sym typeface="Calibri"/>
                <a:hlinkClick r:id="rId4"/>
              </a:rPr>
              <a:t>https://www.ted.com/talks/dustin_yellin_a_journey_through_the_mind_of_an_artist#t-438874</a:t>
            </a:r>
            <a:endParaRPr>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Journey to MU Art Education By Jenny </a:t>
            </a:r>
            <a:endParaRPr/>
          </a:p>
        </p:txBody>
      </p:sp>
      <p:pic>
        <p:nvPicPr>
          <p:cNvPr id="94" name="Shape 94"/>
          <p:cNvPicPr preferRelativeResize="0"/>
          <p:nvPr/>
        </p:nvPicPr>
        <p:blipFill>
          <a:blip r:embed="rId3">
            <a:alphaModFix/>
          </a:blip>
          <a:stretch>
            <a:fillRect/>
          </a:stretch>
        </p:blipFill>
        <p:spPr>
          <a:xfrm>
            <a:off x="1865550" y="1364125"/>
            <a:ext cx="5412900" cy="2991999"/>
          </a:xfrm>
          <a:prstGeom prst="rect">
            <a:avLst/>
          </a:prstGeom>
          <a:noFill/>
          <a:ln>
            <a:noFill/>
          </a:ln>
        </p:spPr>
      </p:pic>
      <p:sp>
        <p:nvSpPr>
          <p:cNvPr id="95" name="Shape 95"/>
          <p:cNvSpPr txBox="1"/>
          <p:nvPr/>
        </p:nvSpPr>
        <p:spPr>
          <a:xfrm>
            <a:off x="2522400" y="4489050"/>
            <a:ext cx="4099200" cy="49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highlight>
                  <a:srgbClr val="FFFF00"/>
                </a:highlight>
                <a:uFill>
                  <a:noFill/>
                </a:uFill>
                <a:hlinkClick r:id="rId4"/>
              </a:rPr>
              <a:t>https://www.youtube.com/watch?v=cI_m9hd2q24</a:t>
            </a:r>
            <a:endParaRPr>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Artist/Researcher/Teacher: Dr. Unrath</a:t>
            </a:r>
            <a:endParaRPr/>
          </a:p>
        </p:txBody>
      </p:sp>
      <p:pic>
        <p:nvPicPr>
          <p:cNvPr id="101" name="Shape 101"/>
          <p:cNvPicPr preferRelativeResize="0"/>
          <p:nvPr/>
        </p:nvPicPr>
        <p:blipFill>
          <a:blip r:embed="rId3">
            <a:alphaModFix/>
          </a:blip>
          <a:stretch>
            <a:fillRect/>
          </a:stretch>
        </p:blipFill>
        <p:spPr>
          <a:xfrm>
            <a:off x="739600" y="1188376"/>
            <a:ext cx="4245373" cy="3184000"/>
          </a:xfrm>
          <a:prstGeom prst="rect">
            <a:avLst/>
          </a:prstGeom>
          <a:noFill/>
          <a:ln>
            <a:noFill/>
          </a:ln>
        </p:spPr>
      </p:pic>
      <p:pic>
        <p:nvPicPr>
          <p:cNvPr id="102" name="Shape 102"/>
          <p:cNvPicPr preferRelativeResize="0"/>
          <p:nvPr/>
        </p:nvPicPr>
        <p:blipFill>
          <a:blip r:embed="rId4">
            <a:alphaModFix/>
          </a:blip>
          <a:stretch>
            <a:fillRect/>
          </a:stretch>
        </p:blipFill>
        <p:spPr>
          <a:xfrm>
            <a:off x="5622324" y="1327175"/>
            <a:ext cx="2255900" cy="2255900"/>
          </a:xfrm>
          <a:prstGeom prst="rect">
            <a:avLst/>
          </a:prstGeom>
          <a:noFill/>
          <a:ln>
            <a:noFill/>
          </a:ln>
        </p:spPr>
      </p:pic>
      <p:sp>
        <p:nvSpPr>
          <p:cNvPr id="103" name="Shape 103"/>
          <p:cNvSpPr txBox="1"/>
          <p:nvPr/>
        </p:nvSpPr>
        <p:spPr>
          <a:xfrm>
            <a:off x="5507075" y="3739025"/>
            <a:ext cx="2486400" cy="5343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Clr>
                <a:srgbClr val="000000"/>
              </a:buClr>
              <a:buSzPts val="1200"/>
              <a:buChar char="●"/>
            </a:pPr>
            <a:r>
              <a:rPr lang="en" sz="1200" i="1"/>
              <a:t>Associate Professor</a:t>
            </a:r>
            <a:endParaRPr sz="1200" i="1"/>
          </a:p>
          <a:p>
            <a:pPr marL="457200" lvl="0" indent="-304800" rtl="0">
              <a:lnSpc>
                <a:spcPct val="115000"/>
              </a:lnSpc>
              <a:spcBef>
                <a:spcPts val="0"/>
              </a:spcBef>
              <a:spcAft>
                <a:spcPts val="0"/>
              </a:spcAft>
              <a:buClr>
                <a:srgbClr val="000000"/>
              </a:buClr>
              <a:buSzPts val="1200"/>
              <a:buChar char="●"/>
            </a:pPr>
            <a:r>
              <a:rPr lang="en" sz="1200"/>
              <a:t>MU College of Education</a:t>
            </a:r>
            <a:endParaRPr sz="1200"/>
          </a:p>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More....</a:t>
            </a:r>
            <a:endParaRPr/>
          </a:p>
        </p:txBody>
      </p:sp>
      <p:pic>
        <p:nvPicPr>
          <p:cNvPr id="109" name="Shape 109"/>
          <p:cNvPicPr preferRelativeResize="0"/>
          <p:nvPr/>
        </p:nvPicPr>
        <p:blipFill>
          <a:blip r:embed="rId3">
            <a:alphaModFix/>
          </a:blip>
          <a:stretch>
            <a:fillRect/>
          </a:stretch>
        </p:blipFill>
        <p:spPr>
          <a:xfrm>
            <a:off x="1169975" y="1098300"/>
            <a:ext cx="3339300" cy="3345625"/>
          </a:xfrm>
          <a:prstGeom prst="rect">
            <a:avLst/>
          </a:prstGeom>
          <a:noFill/>
          <a:ln>
            <a:noFill/>
          </a:ln>
        </p:spPr>
      </p:pic>
      <p:pic>
        <p:nvPicPr>
          <p:cNvPr id="110" name="Shape 110"/>
          <p:cNvPicPr preferRelativeResize="0"/>
          <p:nvPr/>
        </p:nvPicPr>
        <p:blipFill>
          <a:blip r:embed="rId4">
            <a:alphaModFix/>
          </a:blip>
          <a:stretch>
            <a:fillRect/>
          </a:stretch>
        </p:blipFill>
        <p:spPr>
          <a:xfrm>
            <a:off x="5313550" y="437425"/>
            <a:ext cx="3065499" cy="426865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On-screen Show (16:9)</PresentationFormat>
  <Paragraphs>38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Lato</vt:lpstr>
      <vt:lpstr>Arial</vt:lpstr>
      <vt:lpstr>Playfair Display</vt:lpstr>
      <vt:lpstr>Calibri</vt:lpstr>
      <vt:lpstr>Coral</vt:lpstr>
      <vt:lpstr>Exploring Your Journey Through Art</vt:lpstr>
      <vt:lpstr>Master Research Project: Inquiry into MU International Student Identity</vt:lpstr>
      <vt:lpstr>PowerPoint Presentation</vt:lpstr>
      <vt:lpstr>Overview</vt:lpstr>
      <vt:lpstr>How do artists explore their life journey and how do you get inspired from them?</vt:lpstr>
      <vt:lpstr>A Journey Through the Mind of An Artist</vt:lpstr>
      <vt:lpstr>A Journey to MU Art Education By Jenny </vt:lpstr>
      <vt:lpstr>Artist/Researcher/Teacher: Dr. Unrath</vt:lpstr>
      <vt:lpstr>More....</vt:lpstr>
      <vt:lpstr>Prompts</vt:lpstr>
      <vt:lpstr>Artmaking Activity</vt:lpstr>
      <vt:lpstr>TIME’S UP</vt:lpstr>
      <vt:lpstr>Observation and...</vt:lpstr>
      <vt:lpstr>SHARE!!!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Your Journey Through Art</dc:title>
  <cp:lastModifiedBy>Zhan, Ning (MU-Student)</cp:lastModifiedBy>
  <cp:revision>1</cp:revision>
  <dcterms:modified xsi:type="dcterms:W3CDTF">2018-03-09T16:36:40Z</dcterms:modified>
</cp:coreProperties>
</file>