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59" r:id="rId3"/>
    <p:sldId id="262" r:id="rId4"/>
    <p:sldId id="267" r:id="rId5"/>
    <p:sldId id="276" r:id="rId6"/>
    <p:sldId id="283" r:id="rId7"/>
    <p:sldId id="273" r:id="rId8"/>
    <p:sldId id="286" r:id="rId9"/>
    <p:sldId id="268" r:id="rId10"/>
    <p:sldId id="288" r:id="rId11"/>
    <p:sldId id="287" r:id="rId12"/>
    <p:sldId id="269" r:id="rId13"/>
    <p:sldId id="289" r:id="rId14"/>
    <p:sldId id="263" r:id="rId15"/>
    <p:sldId id="290" r:id="rId16"/>
    <p:sldId id="291" r:id="rId17"/>
    <p:sldId id="292" r:id="rId18"/>
    <p:sldId id="293" r:id="rId19"/>
    <p:sldId id="277" r:id="rId20"/>
    <p:sldId id="278" r:id="rId21"/>
    <p:sldId id="294" r:id="rId22"/>
    <p:sldId id="295" r:id="rId23"/>
    <p:sldId id="26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311"/>
    <a:srgbClr val="F8DA90"/>
    <a:srgbClr val="E28A42"/>
    <a:srgbClr val="CC4308"/>
    <a:srgbClr val="EDB88B"/>
    <a:srgbClr val="F6D78C"/>
    <a:srgbClr val="F1B630"/>
    <a:srgbClr val="A6A47B"/>
    <a:srgbClr val="FADD93"/>
    <a:srgbClr val="FAD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95559" autoAdjust="0"/>
  </p:normalViewPr>
  <p:slideViewPr>
    <p:cSldViewPr snapToGrid="0" showGuides="1">
      <p:cViewPr varScale="1">
        <p:scale>
          <a:sx n="125" d="100"/>
          <a:sy n="125" d="100"/>
        </p:scale>
        <p:origin x="102" y="3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8CC2A-031C-49FE-845F-851E5E354716}" type="datetimeFigureOut">
              <a:rPr lang="zh-CN" altLang="en-US" smtClean="0"/>
              <a:t>2016/10/21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833C9-FDE1-458A-8214-A57A2D88384F}" type="slidenum">
              <a:rPr lang="zh-CN" altLang="en-US" smtClean="0"/>
              <a:t>‹#›</a:t>
            </a:fld>
            <a:endParaRPr lang="zh-CN" altLang="en-US"/>
          </a:p>
        </p:txBody>
      </p:sp>
    </p:spTree>
    <p:extLst>
      <p:ext uri="{BB962C8B-B14F-4D97-AF65-F5344CB8AC3E}">
        <p14:creationId xmlns:p14="http://schemas.microsoft.com/office/powerpoint/2010/main" val="384681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26FB0B-9F70-4E7E-A419-1449CFA5E713}" type="slidenum">
              <a:rPr lang="zh-CN" altLang="en-US" smtClean="0"/>
              <a:t>3</a:t>
            </a:fld>
            <a:endParaRPr lang="zh-CN" altLang="en-US"/>
          </a:p>
        </p:txBody>
      </p:sp>
    </p:spTree>
    <p:extLst>
      <p:ext uri="{BB962C8B-B14F-4D97-AF65-F5344CB8AC3E}">
        <p14:creationId xmlns:p14="http://schemas.microsoft.com/office/powerpoint/2010/main" val="271756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26FB0B-9F70-4E7E-A419-1449CFA5E713}" type="slidenum">
              <a:rPr lang="zh-CN" altLang="en-US" smtClean="0"/>
              <a:t>6</a:t>
            </a:fld>
            <a:endParaRPr lang="zh-CN" altLang="en-US"/>
          </a:p>
        </p:txBody>
      </p:sp>
    </p:spTree>
    <p:extLst>
      <p:ext uri="{BB962C8B-B14F-4D97-AF65-F5344CB8AC3E}">
        <p14:creationId xmlns:p14="http://schemas.microsoft.com/office/powerpoint/2010/main" val="328375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26FB0B-9F70-4E7E-A419-1449CFA5E713}" type="slidenum">
              <a:rPr lang="zh-CN" altLang="en-US" smtClean="0"/>
              <a:t>10</a:t>
            </a:fld>
            <a:endParaRPr lang="zh-CN" altLang="en-US"/>
          </a:p>
        </p:txBody>
      </p:sp>
    </p:spTree>
    <p:extLst>
      <p:ext uri="{BB962C8B-B14F-4D97-AF65-F5344CB8AC3E}">
        <p14:creationId xmlns:p14="http://schemas.microsoft.com/office/powerpoint/2010/main" val="363171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D833C9-FDE1-458A-8214-A57A2D88384F}" type="slidenum">
              <a:rPr lang="zh-CN" altLang="en-US" smtClean="0"/>
              <a:t>12</a:t>
            </a:fld>
            <a:endParaRPr lang="zh-CN" altLang="en-US"/>
          </a:p>
        </p:txBody>
      </p:sp>
    </p:spTree>
    <p:extLst>
      <p:ext uri="{BB962C8B-B14F-4D97-AF65-F5344CB8AC3E}">
        <p14:creationId xmlns:p14="http://schemas.microsoft.com/office/powerpoint/2010/main" val="147344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26FB0B-9F70-4E7E-A419-1449CFA5E713}" type="slidenum">
              <a:rPr lang="zh-CN" altLang="en-US" smtClean="0"/>
              <a:t>13</a:t>
            </a:fld>
            <a:endParaRPr lang="zh-CN" altLang="en-US"/>
          </a:p>
        </p:txBody>
      </p:sp>
    </p:spTree>
    <p:extLst>
      <p:ext uri="{BB962C8B-B14F-4D97-AF65-F5344CB8AC3E}">
        <p14:creationId xmlns:p14="http://schemas.microsoft.com/office/powerpoint/2010/main" val="337840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D833C9-FDE1-458A-8214-A57A2D88384F}" type="slidenum">
              <a:rPr lang="zh-CN" altLang="en-US" smtClean="0"/>
              <a:t>14</a:t>
            </a:fld>
            <a:endParaRPr lang="zh-CN" altLang="en-US"/>
          </a:p>
        </p:txBody>
      </p:sp>
    </p:spTree>
    <p:extLst>
      <p:ext uri="{BB962C8B-B14F-4D97-AF65-F5344CB8AC3E}">
        <p14:creationId xmlns:p14="http://schemas.microsoft.com/office/powerpoint/2010/main" val="391585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26FB0B-9F70-4E7E-A419-1449CFA5E713}" type="slidenum">
              <a:rPr lang="zh-CN" altLang="en-US" smtClean="0"/>
              <a:t>22</a:t>
            </a:fld>
            <a:endParaRPr lang="zh-CN" altLang="en-US"/>
          </a:p>
        </p:txBody>
      </p:sp>
    </p:spTree>
    <p:extLst>
      <p:ext uri="{BB962C8B-B14F-4D97-AF65-F5344CB8AC3E}">
        <p14:creationId xmlns:p14="http://schemas.microsoft.com/office/powerpoint/2010/main" val="3181257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41400025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255574355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75620987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191987275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135488486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171788370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381065733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91094228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337741826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34725300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ADAD0B-F237-47D5-947D-F137ABB06E27}" type="datetimeFigureOut">
              <a:rPr lang="zh-CN" altLang="en-US" smtClean="0"/>
              <a:t>2016/10/21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4010536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DAD0B-F237-47D5-947D-F137ABB06E27}" type="datetimeFigureOut">
              <a:rPr lang="zh-CN" altLang="en-US" smtClean="0"/>
              <a:t>2016/10/21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D7D11-E03D-42B4-A3DE-E3A4D59A83C8}" type="slidenum">
              <a:rPr lang="zh-CN" altLang="en-US" smtClean="0"/>
              <a:t>‹#›</a:t>
            </a:fld>
            <a:endParaRPr lang="zh-CN" altLang="en-US"/>
          </a:p>
        </p:txBody>
      </p:sp>
    </p:spTree>
    <p:extLst>
      <p:ext uri="{BB962C8B-B14F-4D97-AF65-F5344CB8AC3E}">
        <p14:creationId xmlns:p14="http://schemas.microsoft.com/office/powerpoint/2010/main" val="45734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hyperlink" Target="https://www.youtube.com/watch?v=ot-LHYKk-1U" TargetMode="External"/><Relationship Id="rId4" Type="http://schemas.openxmlformats.org/officeDocument/2006/relationships/hyperlink" Target="https://www.youtube.com/watch?v=XTbFSSi7st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8920782">
            <a:off x="3480461" y="2511222"/>
            <a:ext cx="1883446" cy="1883446"/>
          </a:xfrm>
          <a:prstGeom prst="rect">
            <a:avLst/>
          </a:prstGeom>
          <a:solidFill>
            <a:srgbClr val="CC4308">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C4311"/>
                </a:solidFill>
              </a:rPr>
              <a:t>Show daydream</a:t>
            </a:r>
            <a:endParaRPr lang="zh-CN" altLang="en-US" dirty="0">
              <a:solidFill>
                <a:srgbClr val="3C4311"/>
              </a:solidFill>
            </a:endParaRPr>
          </a:p>
        </p:txBody>
      </p:sp>
      <p:sp>
        <p:nvSpPr>
          <p:cNvPr id="7" name="椭圆 6"/>
          <p:cNvSpPr/>
          <p:nvPr/>
        </p:nvSpPr>
        <p:spPr>
          <a:xfrm>
            <a:off x="10695278" y="2424788"/>
            <a:ext cx="692050" cy="692050"/>
          </a:xfrm>
          <a:prstGeom prst="ellipse">
            <a:avLst/>
          </a:prstGeom>
          <a:solidFill>
            <a:srgbClr val="CC4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695278" y="3513377"/>
            <a:ext cx="692050" cy="692050"/>
          </a:xfrm>
          <a:prstGeom prst="ellipse">
            <a:avLst/>
          </a:prstGeom>
          <a:solidFill>
            <a:srgbClr val="F1B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695278" y="4494182"/>
            <a:ext cx="692050" cy="692050"/>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39337">
            <a:off x="4988695" y="1039336"/>
            <a:ext cx="1883446" cy="1883446"/>
          </a:xfrm>
          <a:prstGeom prst="rect">
            <a:avLst/>
          </a:prstGeom>
          <a:solidFill>
            <a:srgbClr val="F1B63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C4311"/>
                </a:solidFill>
              </a:rPr>
              <a:t>By using</a:t>
            </a:r>
            <a:endParaRPr lang="zh-CN" altLang="en-US" dirty="0">
              <a:solidFill>
                <a:srgbClr val="3C4311"/>
              </a:solidFill>
            </a:endParaRPr>
          </a:p>
        </p:txBody>
      </p:sp>
      <p:sp>
        <p:nvSpPr>
          <p:cNvPr id="11" name="矩形 10"/>
          <p:cNvSpPr/>
          <p:nvPr/>
        </p:nvSpPr>
        <p:spPr>
          <a:xfrm rot="18892639">
            <a:off x="6518148" y="2511243"/>
            <a:ext cx="1883446" cy="1883446"/>
          </a:xfrm>
          <a:prstGeom prst="rect">
            <a:avLst/>
          </a:prstGeom>
          <a:solidFill>
            <a:srgbClr val="3C431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C4311"/>
                </a:solidFill>
              </a:rPr>
              <a:t>Techniques</a:t>
            </a:r>
            <a:endParaRPr lang="zh-CN" altLang="en-US" dirty="0">
              <a:solidFill>
                <a:srgbClr val="3C4311"/>
              </a:solidFill>
            </a:endParaRPr>
          </a:p>
        </p:txBody>
      </p:sp>
      <p:sp>
        <p:nvSpPr>
          <p:cNvPr id="12" name="文本框 11"/>
          <p:cNvSpPr txBox="1"/>
          <p:nvPr/>
        </p:nvSpPr>
        <p:spPr>
          <a:xfrm>
            <a:off x="3283368" y="5218914"/>
            <a:ext cx="5294100" cy="830997"/>
          </a:xfrm>
          <a:prstGeom prst="rect">
            <a:avLst/>
          </a:prstGeom>
          <a:noFill/>
        </p:spPr>
        <p:txBody>
          <a:bodyPr wrap="square" rtlCol="0">
            <a:spAutoFit/>
          </a:bodyPr>
          <a:lstStyle/>
          <a:p>
            <a:r>
              <a:rPr lang="en-US" altLang="zh-CN" sz="4800" dirty="0">
                <a:solidFill>
                  <a:srgbClr val="3C4311"/>
                </a:solidFill>
                <a:ea typeface="A-OTF Outai Kaisho Std Light" panose="02020300000000000000" pitchFamily="18" charset="-128"/>
              </a:rPr>
              <a:t>Lesson 4 Technology</a:t>
            </a:r>
            <a:endParaRPr lang="zh-CN" altLang="en-US" sz="6000" dirty="0">
              <a:solidFill>
                <a:srgbClr val="3C4311"/>
              </a:solidFill>
              <a:latin typeface="AjiwaiPro" panose="02000600000000000000" pitchFamily="2" charset="-128"/>
              <a:ea typeface="AjiwaiPro" panose="02000600000000000000" pitchFamily="2" charset="-128"/>
            </a:endParaRPr>
          </a:p>
        </p:txBody>
      </p:sp>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13183">
            <a:off x="5337738" y="3947729"/>
            <a:ext cx="1199554" cy="1268158"/>
          </a:xfrm>
          <a:prstGeom prst="rect">
            <a:avLst/>
          </a:prstGeom>
        </p:spPr>
      </p:pic>
    </p:spTree>
    <p:extLst>
      <p:ext uri="{BB962C8B-B14F-4D97-AF65-F5344CB8AC3E}">
        <p14:creationId xmlns:p14="http://schemas.microsoft.com/office/powerpoint/2010/main" val="11786450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par>
                          <p:cTn id="16" fill="hold">
                            <p:stCondLst>
                              <p:cond delay="1000"/>
                            </p:stCondLst>
                            <p:childTnLst>
                              <p:par>
                                <p:cTn id="17" presetID="27" presetClass="emph" presetSubtype="0" fill="remove" nodeType="afterEffect">
                                  <p:stCondLst>
                                    <p:cond delay="1000"/>
                                  </p:stCondLst>
                                  <p:iterate type="lt">
                                    <p:tmPct val="10000"/>
                                  </p:iterate>
                                  <p:childTnLst>
                                    <p:animClr clrSpc="rgb" dir="cw">
                                      <p:cBhvr override="childStyle">
                                        <p:cTn id="18" dur="250" autoRev="1" fill="remove"/>
                                        <p:tgtEl>
                                          <p:spTgt spid="12">
                                            <p:txEl>
                                              <p:pRg st="0" end="0"/>
                                            </p:txEl>
                                          </p:spTgt>
                                        </p:tgtEl>
                                        <p:attrNameLst>
                                          <p:attrName>style.color</p:attrName>
                                        </p:attrNameLst>
                                      </p:cBhvr>
                                      <p:to>
                                        <a:schemeClr val="accent2"/>
                                      </p:to>
                                    </p:animClr>
                                    <p:animClr clrSpc="rgb" dir="cw">
                                      <p:cBhvr>
                                        <p:cTn id="19" dur="250" autoRev="1" fill="remove"/>
                                        <p:tgtEl>
                                          <p:spTgt spid="12">
                                            <p:txEl>
                                              <p:pRg st="0" end="0"/>
                                            </p:txEl>
                                          </p:spTgt>
                                        </p:tgtEl>
                                        <p:attrNameLst>
                                          <p:attrName>fillcolor</p:attrName>
                                        </p:attrNameLst>
                                      </p:cBhvr>
                                      <p:to>
                                        <a:schemeClr val="accent2"/>
                                      </p:to>
                                    </p:animClr>
                                    <p:set>
                                      <p:cBhvr>
                                        <p:cTn id="20" dur="250" autoRev="1" fill="remove"/>
                                        <p:tgtEl>
                                          <p:spTgt spid="12">
                                            <p:txEl>
                                              <p:pRg st="0" end="0"/>
                                            </p:txEl>
                                          </p:spTgt>
                                        </p:tgtEl>
                                        <p:attrNameLst>
                                          <p:attrName>fill.type</p:attrName>
                                        </p:attrNameLst>
                                      </p:cBhvr>
                                      <p:to>
                                        <p:strVal val="solid"/>
                                      </p:to>
                                    </p:set>
                                    <p:set>
                                      <p:cBhvr>
                                        <p:cTn id="21" dur="250" autoRev="1" fill="remove"/>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4864" y="745613"/>
            <a:ext cx="6370872" cy="4810161"/>
          </a:xfrm>
          <a:prstGeom prst="rect">
            <a:avLst/>
          </a:prstGeom>
        </p:spPr>
      </p:pic>
      <p:sp>
        <p:nvSpPr>
          <p:cNvPr id="16941" name="任意多边形 16940"/>
          <p:cNvSpPr/>
          <p:nvPr/>
        </p:nvSpPr>
        <p:spPr>
          <a:xfrm>
            <a:off x="3968660" y="1583890"/>
            <a:ext cx="588390" cy="447915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gradFill flip="none" rotWithShape="1">
            <a:gsLst>
              <a:gs pos="0">
                <a:srgbClr val="C6A680">
                  <a:alpha val="9000"/>
                </a:srgbClr>
              </a:gs>
              <a:gs pos="51000">
                <a:srgbClr val="D3B791">
                  <a:alpha val="4000"/>
                </a:srgbClr>
              </a:gs>
              <a:gs pos="100000">
                <a:srgbClr val="FFF2CC">
                  <a:alpha val="0"/>
                </a:srgbClr>
              </a:gs>
            </a:gsLst>
            <a:path path="shape">
              <a:fillToRect l="50000" t="50000" r="50000" b="50000"/>
            </a:path>
            <a:tileRect/>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2" name="任意多边形 16941"/>
          <p:cNvSpPr/>
          <p:nvPr/>
        </p:nvSpPr>
        <p:spPr>
          <a:xfrm>
            <a:off x="5589398" y="911117"/>
            <a:ext cx="2941910" cy="4479154"/>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gradFill>
            <a:gsLst>
              <a:gs pos="0">
                <a:srgbClr val="C6A680">
                  <a:alpha val="9000"/>
                </a:srgbClr>
              </a:gs>
              <a:gs pos="51000">
                <a:srgbClr val="D3B791">
                  <a:alpha val="28000"/>
                </a:srgbClr>
              </a:gs>
              <a:gs pos="100000">
                <a:srgbClr val="FFF2CC">
                  <a:alpha val="0"/>
                </a:srgbClr>
              </a:gs>
            </a:gsLst>
            <a:lin ang="5400000" scaled="1"/>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4" name="文本框 16943"/>
          <p:cNvSpPr txBox="1"/>
          <p:nvPr/>
        </p:nvSpPr>
        <p:spPr>
          <a:xfrm>
            <a:off x="2643736" y="113882"/>
            <a:ext cx="1256301" cy="2646878"/>
          </a:xfrm>
          <a:prstGeom prst="rect">
            <a:avLst/>
          </a:prstGeom>
          <a:noFill/>
        </p:spPr>
        <p:txBody>
          <a:bodyPr wrap="square" rtlCol="0">
            <a:spAutoFit/>
          </a:bodyPr>
          <a:lstStyle/>
          <a:p>
            <a:r>
              <a:rPr lang="en-US" altLang="zh-CN" sz="16600" b="1" dirty="0">
                <a:solidFill>
                  <a:schemeClr val="accent6">
                    <a:lumMod val="75000"/>
                  </a:schemeClr>
                </a:solidFill>
                <a:latin typeface="AjiwaiPro" panose="02000600000000000000" pitchFamily="2" charset="-128"/>
                <a:ea typeface="AjiwaiPro" panose="02000600000000000000" pitchFamily="2" charset="-128"/>
              </a:rPr>
              <a:t>3</a:t>
            </a:r>
            <a:endParaRPr lang="zh-CN" altLang="en-US" sz="16600" b="1" dirty="0">
              <a:solidFill>
                <a:schemeClr val="accent6">
                  <a:lumMod val="75000"/>
                </a:schemeClr>
              </a:solidFill>
              <a:latin typeface="AjiwaiPro" panose="02000600000000000000" pitchFamily="2" charset="-128"/>
              <a:ea typeface="AjiwaiPro" panose="02000600000000000000" pitchFamily="2" charset="-128"/>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518" y="1023893"/>
            <a:ext cx="6035563" cy="5419814"/>
          </a:xfrm>
          <a:prstGeom prst="rect">
            <a:avLst/>
          </a:prstGeom>
        </p:spPr>
      </p:pic>
      <p:sp>
        <p:nvSpPr>
          <p:cNvPr id="3" name="矩形 2"/>
          <p:cNvSpPr/>
          <p:nvPr/>
        </p:nvSpPr>
        <p:spPr>
          <a:xfrm>
            <a:off x="4859950" y="2025281"/>
            <a:ext cx="2982154" cy="2741955"/>
          </a:xfrm>
          <a:prstGeom prst="rect">
            <a:avLst/>
          </a:prstGeom>
          <a:solidFill>
            <a:srgbClr val="F8D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3" name="文本框 16942"/>
          <p:cNvSpPr txBox="1"/>
          <p:nvPr/>
        </p:nvSpPr>
        <p:spPr>
          <a:xfrm>
            <a:off x="4938178" y="2519095"/>
            <a:ext cx="3702109" cy="1754326"/>
          </a:xfrm>
          <a:prstGeom prst="rect">
            <a:avLst/>
          </a:prstGeom>
          <a:noFill/>
        </p:spPr>
        <p:txBody>
          <a:bodyPr wrap="square" rtlCol="0">
            <a:spAutoFit/>
          </a:bodyPr>
          <a:lstStyle/>
          <a:p>
            <a:r>
              <a:rPr lang="en-US" altLang="zh-CN" sz="5400" b="1" dirty="0">
                <a:solidFill>
                  <a:schemeClr val="bg1"/>
                </a:solidFill>
              </a:rPr>
              <a:t>Jenny’s Example</a:t>
            </a:r>
            <a:endParaRPr lang="zh-CN" altLang="en-US" sz="5400" b="1" dirty="0">
              <a:solidFill>
                <a:schemeClr val="bg1"/>
              </a:solidFill>
            </a:endParaRPr>
          </a:p>
        </p:txBody>
      </p:sp>
    </p:spTree>
    <p:extLst>
      <p:ext uri="{BB962C8B-B14F-4D97-AF65-F5344CB8AC3E}">
        <p14:creationId xmlns:p14="http://schemas.microsoft.com/office/powerpoint/2010/main" val="56519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943">
                                            <p:txEl>
                                              <p:pRg st="0" end="0"/>
                                            </p:txEl>
                                          </p:spTgt>
                                        </p:tgtEl>
                                        <p:attrNameLst>
                                          <p:attrName>style.visibility</p:attrName>
                                        </p:attrNameLst>
                                      </p:cBhvr>
                                      <p:to>
                                        <p:strVal val="visible"/>
                                      </p:to>
                                    </p:set>
                                    <p:anim calcmode="lin" valueType="num">
                                      <p:cBhvr>
                                        <p:cTn id="7" dur="1000" fill="hold"/>
                                        <p:tgtEl>
                                          <p:spTgt spid="169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9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94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9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87267" y="1268034"/>
            <a:ext cx="4463143" cy="4463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组合 1"/>
          <p:cNvGrpSpPr/>
          <p:nvPr/>
        </p:nvGrpSpPr>
        <p:grpSpPr>
          <a:xfrm rot="10800000">
            <a:off x="8247810" y="1844608"/>
            <a:ext cx="1103354" cy="1035176"/>
            <a:chOff x="4945362" y="4289553"/>
            <a:chExt cx="1103354" cy="1035176"/>
          </a:xfrm>
        </p:grpSpPr>
        <p:sp>
          <p:nvSpPr>
            <p:cNvPr id="14" name="任意多边形 54"/>
            <p:cNvSpPr/>
            <p:nvPr/>
          </p:nvSpPr>
          <p:spPr>
            <a:xfrm>
              <a:off x="4945362" y="5004937"/>
              <a:ext cx="1103354" cy="319792"/>
            </a:xfrm>
            <a:custGeom>
              <a:avLst/>
              <a:gdLst>
                <a:gd name="connsiteX0" fmla="*/ 349322 w 2106202"/>
                <a:gd name="connsiteY0" fmla="*/ 0 h 585627"/>
                <a:gd name="connsiteX1" fmla="*/ 0 w 2106202"/>
                <a:gd name="connsiteY1" fmla="*/ 585627 h 585627"/>
                <a:gd name="connsiteX2" fmla="*/ 2106202 w 2106202"/>
                <a:gd name="connsiteY2" fmla="*/ 585627 h 585627"/>
                <a:gd name="connsiteX3" fmla="*/ 1746607 w 2106202"/>
                <a:gd name="connsiteY3" fmla="*/ 0 h 585627"/>
              </a:gdLst>
              <a:ahLst/>
              <a:cxnLst>
                <a:cxn ang="0">
                  <a:pos x="connsiteX0" y="connsiteY0"/>
                </a:cxn>
                <a:cxn ang="0">
                  <a:pos x="connsiteX1" y="connsiteY1"/>
                </a:cxn>
                <a:cxn ang="0">
                  <a:pos x="connsiteX2" y="connsiteY2"/>
                </a:cxn>
                <a:cxn ang="0">
                  <a:pos x="connsiteX3" y="connsiteY3"/>
                </a:cxn>
              </a:cxnLst>
              <a:rect l="l" t="t" r="r" b="b"/>
              <a:pathLst>
                <a:path w="2106202" h="585627">
                  <a:moveTo>
                    <a:pt x="349322" y="0"/>
                  </a:moveTo>
                  <a:lnTo>
                    <a:pt x="0" y="585627"/>
                  </a:lnTo>
                  <a:lnTo>
                    <a:pt x="2106202" y="585627"/>
                  </a:lnTo>
                  <a:lnTo>
                    <a:pt x="174660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55"/>
            <p:cNvSpPr/>
            <p:nvPr/>
          </p:nvSpPr>
          <p:spPr>
            <a:xfrm>
              <a:off x="5312690" y="4289553"/>
              <a:ext cx="359271" cy="313062"/>
            </a:xfrm>
            <a:custGeom>
              <a:avLst/>
              <a:gdLst>
                <a:gd name="connsiteX0" fmla="*/ 0 w 667820"/>
                <a:gd name="connsiteY0" fmla="*/ 544530 h 565078"/>
                <a:gd name="connsiteX1" fmla="*/ 339047 w 667820"/>
                <a:gd name="connsiteY1" fmla="*/ 0 h 565078"/>
                <a:gd name="connsiteX2" fmla="*/ 667820 w 667820"/>
                <a:gd name="connsiteY2" fmla="*/ 565078 h 565078"/>
                <a:gd name="connsiteX0" fmla="*/ 0 w 691813"/>
                <a:gd name="connsiteY0" fmla="*/ 590564 h 590564"/>
                <a:gd name="connsiteX1" fmla="*/ 363040 w 691813"/>
                <a:gd name="connsiteY1" fmla="*/ 0 h 590564"/>
                <a:gd name="connsiteX2" fmla="*/ 691813 w 691813"/>
                <a:gd name="connsiteY2" fmla="*/ 565078 h 590564"/>
                <a:gd name="connsiteX0" fmla="*/ 0 w 685815"/>
                <a:gd name="connsiteY0" fmla="*/ 573301 h 573301"/>
                <a:gd name="connsiteX1" fmla="*/ 357042 w 685815"/>
                <a:gd name="connsiteY1" fmla="*/ 0 h 573301"/>
                <a:gd name="connsiteX2" fmla="*/ 685815 w 685815"/>
                <a:gd name="connsiteY2" fmla="*/ 565078 h 573301"/>
              </a:gdLst>
              <a:ahLst/>
              <a:cxnLst>
                <a:cxn ang="0">
                  <a:pos x="connsiteX0" y="connsiteY0"/>
                </a:cxn>
                <a:cxn ang="0">
                  <a:pos x="connsiteX1" y="connsiteY1"/>
                </a:cxn>
                <a:cxn ang="0">
                  <a:pos x="connsiteX2" y="connsiteY2"/>
                </a:cxn>
              </a:cxnLst>
              <a:rect l="l" t="t" r="r" b="b"/>
              <a:pathLst>
                <a:path w="685815" h="573301">
                  <a:moveTo>
                    <a:pt x="0" y="573301"/>
                  </a:moveTo>
                  <a:lnTo>
                    <a:pt x="357042" y="0"/>
                  </a:lnTo>
                  <a:lnTo>
                    <a:pt x="685815" y="565078"/>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4"/>
          <p:cNvSpPr txBox="1"/>
          <p:nvPr/>
        </p:nvSpPr>
        <p:spPr>
          <a:xfrm>
            <a:off x="7316152" y="2105057"/>
            <a:ext cx="2966670" cy="461665"/>
          </a:xfrm>
          <a:prstGeom prst="rect">
            <a:avLst/>
          </a:prstGeom>
          <a:noFill/>
        </p:spPr>
        <p:txBody>
          <a:bodyPr wrap="square" rtlCol="0">
            <a:spAutoFit/>
          </a:bodyPr>
          <a:lstStyle/>
          <a:p>
            <a:r>
              <a:rPr lang="en-US" altLang="zh-CN" sz="2400" b="1" dirty="0">
                <a:solidFill>
                  <a:srgbClr val="3C4311"/>
                </a:solidFill>
              </a:rPr>
              <a:t>Documentation Video</a:t>
            </a:r>
            <a:endParaRPr lang="zh-CN" altLang="en-US" sz="2400" b="1" dirty="0">
              <a:solidFill>
                <a:srgbClr val="3C4311"/>
              </a:solidFill>
            </a:endParaRPr>
          </a:p>
        </p:txBody>
      </p:sp>
      <p:pic>
        <p:nvPicPr>
          <p:cNvPr id="19" name="图片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09950">
            <a:off x="8704156" y="1687771"/>
            <a:ext cx="1354360" cy="531688"/>
          </a:xfrm>
          <a:prstGeom prst="rect">
            <a:avLst/>
          </a:prstGeom>
        </p:spPr>
      </p:pic>
      <p:sp>
        <p:nvSpPr>
          <p:cNvPr id="4" name="TextBox 3"/>
          <p:cNvSpPr txBox="1"/>
          <p:nvPr/>
        </p:nvSpPr>
        <p:spPr>
          <a:xfrm>
            <a:off x="5956914" y="3755570"/>
            <a:ext cx="5685146" cy="1200329"/>
          </a:xfrm>
          <a:prstGeom prst="rect">
            <a:avLst/>
          </a:prstGeom>
          <a:noFill/>
        </p:spPr>
        <p:txBody>
          <a:bodyPr wrap="none" rtlCol="0">
            <a:spAutoFit/>
          </a:bodyPr>
          <a:lstStyle/>
          <a:p>
            <a:r>
              <a:rPr lang="en-US" b="1" dirty="0">
                <a:solidFill>
                  <a:srgbClr val="3C4311"/>
                </a:solidFill>
              </a:rPr>
              <a:t>Pictures: </a:t>
            </a:r>
            <a:r>
              <a:rPr lang="en-US" dirty="0">
                <a:hlinkClick r:id="rId4"/>
              </a:rPr>
              <a:t>https://www.youtube.com/watch?v=XTbFSSi7stQ</a:t>
            </a:r>
            <a:endParaRPr lang="en-US" dirty="0"/>
          </a:p>
          <a:p>
            <a:endParaRPr lang="en-US" dirty="0"/>
          </a:p>
          <a:p>
            <a:endParaRPr lang="en-US" dirty="0"/>
          </a:p>
          <a:p>
            <a:r>
              <a:rPr lang="en-US" b="1" dirty="0">
                <a:solidFill>
                  <a:srgbClr val="3C4311"/>
                </a:solidFill>
              </a:rPr>
              <a:t>Videos: </a:t>
            </a:r>
            <a:r>
              <a:rPr lang="en-US" dirty="0">
                <a:hlinkClick r:id="rId5"/>
              </a:rPr>
              <a:t>https://www.youtube.com/watch?v=ot-LHYKk-1U</a:t>
            </a:r>
            <a:endParaRPr lang="en-US" dirty="0"/>
          </a:p>
        </p:txBody>
      </p:sp>
    </p:spTree>
    <p:extLst>
      <p:ext uri="{BB962C8B-B14F-4D97-AF65-F5344CB8AC3E}">
        <p14:creationId xmlns:p14="http://schemas.microsoft.com/office/powerpoint/2010/main" val="4738205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6" name="图片 155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28" y="-522514"/>
            <a:ext cx="12636456" cy="7903028"/>
          </a:xfrm>
          <a:prstGeom prst="rect">
            <a:avLst/>
          </a:prstGeom>
        </p:spPr>
      </p:pic>
      <p:sp>
        <p:nvSpPr>
          <p:cNvPr id="13128" name="矩形 13127"/>
          <p:cNvSpPr/>
          <p:nvPr/>
        </p:nvSpPr>
        <p:spPr>
          <a:xfrm>
            <a:off x="0" y="-3251"/>
            <a:ext cx="12192000" cy="6861251"/>
          </a:xfrm>
          <a:prstGeom prst="rect">
            <a:avLst/>
          </a:prstGeom>
          <a:solidFill>
            <a:srgbClr val="A6A47B">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65" name="矩形 15564"/>
          <p:cNvSpPr/>
          <p:nvPr/>
        </p:nvSpPr>
        <p:spPr>
          <a:xfrm>
            <a:off x="954135" y="767431"/>
            <a:ext cx="10283730" cy="5319885"/>
          </a:xfrm>
          <a:prstGeom prst="rect">
            <a:avLst/>
          </a:prstGeom>
          <a:solidFill>
            <a:srgbClr val="EDB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67" name="矩形 15566"/>
          <p:cNvSpPr/>
          <p:nvPr/>
        </p:nvSpPr>
        <p:spPr>
          <a:xfrm>
            <a:off x="1485900" y="1787519"/>
            <a:ext cx="9425940" cy="3970318"/>
          </a:xfrm>
          <a:prstGeom prst="rect">
            <a:avLst/>
          </a:prstGeom>
        </p:spPr>
        <p:txBody>
          <a:bodyPr wrap="square">
            <a:spAutoFit/>
          </a:bodyPr>
          <a:lstStyle/>
          <a:p>
            <a:pPr marL="285750" indent="-285750">
              <a:buFont typeface="Wingdings" panose="05000000000000000000" pitchFamily="2" charset="2"/>
              <a:buChar char="v"/>
            </a:pPr>
            <a:r>
              <a:rPr lang="en-US" dirty="0"/>
              <a:t>My artwork focuses on dreams for the future – to be a famous movie producer. Unfortunately, people usually have stereotypic notions of daydreams and aspirations because they don’t think that the daydreams will be realized in the future. However, I am not wrong when I am daydreaming about being a famous movie producer. Furthermore, I know it is time to take action to be a movie producer. If I believe I can make it happen, then I will make my dreams come true. </a:t>
            </a:r>
          </a:p>
          <a:p>
            <a:pPr marL="285750" indent="-285750">
              <a:buFont typeface="Wingdings" panose="05000000000000000000" pitchFamily="2" charset="2"/>
              <a:buChar char="v"/>
            </a:pPr>
            <a:r>
              <a:rPr lang="en-US" dirty="0"/>
              <a:t>Since I am conscious of these thoughts, I proceed to choose footages that represent the ideas and concepts that I want people to realize. </a:t>
            </a:r>
          </a:p>
          <a:p>
            <a:pPr marL="285750" indent="-285750">
              <a:buFont typeface="Wingdings" panose="05000000000000000000" pitchFamily="2" charset="2"/>
              <a:buChar char="v"/>
            </a:pPr>
            <a:r>
              <a:rPr lang="en-US" dirty="0"/>
              <a:t>I clipped and combined the footages in the sequence and reviewed the whole sequence several times. I then started to write the voice over according to the sequence. </a:t>
            </a:r>
          </a:p>
          <a:p>
            <a:pPr marL="285750" indent="-285750">
              <a:buFont typeface="Wingdings" panose="05000000000000000000" pitchFamily="2" charset="2"/>
              <a:buChar char="v"/>
            </a:pPr>
            <a:r>
              <a:rPr lang="en-US" dirty="0"/>
              <a:t>After that, I used the iMovie app to record my voice and added it into the sequence. The length of voiceover should be matched with the length of sequence. </a:t>
            </a:r>
          </a:p>
          <a:p>
            <a:pPr marL="285750" indent="-285750">
              <a:buFont typeface="Wingdings" panose="05000000000000000000" pitchFamily="2" charset="2"/>
              <a:buChar char="v"/>
            </a:pPr>
            <a:r>
              <a:rPr lang="en-US" dirty="0"/>
              <a:t>I then chose the songs that are closely linked to my daydream as the background music and generated the sequence into video. </a:t>
            </a:r>
            <a:endParaRPr lang="zh-CN" altLang="en-US" dirty="0"/>
          </a:p>
        </p:txBody>
      </p:sp>
      <p:sp>
        <p:nvSpPr>
          <p:cNvPr id="15568" name="文本框 15567"/>
          <p:cNvSpPr txBox="1"/>
          <p:nvPr/>
        </p:nvSpPr>
        <p:spPr>
          <a:xfrm>
            <a:off x="2226219" y="1109245"/>
            <a:ext cx="7964335" cy="523220"/>
          </a:xfrm>
          <a:prstGeom prst="rect">
            <a:avLst/>
          </a:prstGeom>
          <a:noFill/>
        </p:spPr>
        <p:txBody>
          <a:bodyPr wrap="square" rtlCol="0">
            <a:spAutoFit/>
          </a:bodyPr>
          <a:lstStyle/>
          <a:p>
            <a:r>
              <a:rPr lang="en-US" altLang="zh-CN" sz="2800" dirty="0">
                <a:solidFill>
                  <a:srgbClr val="3C4311"/>
                </a:solidFill>
                <a:latin typeface="Adobe Gothic Std B" panose="020B0800000000000000" pitchFamily="34" charset="-128"/>
                <a:ea typeface="Adobe Gothic Std B" panose="020B0800000000000000" pitchFamily="34" charset="-128"/>
              </a:rPr>
              <a:t>My thinking processes and working procedures</a:t>
            </a:r>
            <a:endParaRPr lang="zh-CN" altLang="en-US" sz="2800" dirty="0">
              <a:solidFill>
                <a:srgbClr val="3C4311"/>
              </a:solidFill>
              <a:latin typeface="Adobe Gothic Std B" panose="020B0800000000000000" pitchFamily="34" charset="-128"/>
            </a:endParaRPr>
          </a:p>
        </p:txBody>
      </p:sp>
    </p:spTree>
    <p:extLst>
      <p:ext uri="{BB962C8B-B14F-4D97-AF65-F5344CB8AC3E}">
        <p14:creationId xmlns:p14="http://schemas.microsoft.com/office/powerpoint/2010/main" val="1085583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565"/>
                                        </p:tgtEl>
                                        <p:attrNameLst>
                                          <p:attrName>style.visibility</p:attrName>
                                        </p:attrNameLst>
                                      </p:cBhvr>
                                      <p:to>
                                        <p:strVal val="visible"/>
                                      </p:to>
                                    </p:set>
                                    <p:animEffect transition="in" filter="barn(inVertical)">
                                      <p:cBhvr>
                                        <p:cTn id="7" dur="500"/>
                                        <p:tgtEl>
                                          <p:spTgt spid="15565"/>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15568">
                                            <p:txEl>
                                              <p:pRg st="0" end="0"/>
                                            </p:txEl>
                                          </p:spTgt>
                                        </p:tgtEl>
                                        <p:attrNameLst>
                                          <p:attrName>style.visibility</p:attrName>
                                        </p:attrNameLst>
                                      </p:cBhvr>
                                      <p:to>
                                        <p:strVal val="visible"/>
                                      </p:to>
                                    </p:set>
                                    <p:animEffect transition="in" filter="fade">
                                      <p:cBhvr>
                                        <p:cTn id="11" dur="700"/>
                                        <p:tgtEl>
                                          <p:spTgt spid="15568">
                                            <p:txEl>
                                              <p:pRg st="0" end="0"/>
                                            </p:txEl>
                                          </p:spTgt>
                                        </p:tgtEl>
                                      </p:cBhvr>
                                    </p:animEffect>
                                    <p:anim calcmode="lin" valueType="num">
                                      <p:cBhvr>
                                        <p:cTn id="12" dur="700" fill="hold"/>
                                        <p:tgtEl>
                                          <p:spTgt spid="15568">
                                            <p:txEl>
                                              <p:pRg st="0" end="0"/>
                                            </p:txEl>
                                          </p:spTgt>
                                        </p:tgtEl>
                                        <p:attrNameLst>
                                          <p:attrName>ppt_x</p:attrName>
                                        </p:attrNameLst>
                                      </p:cBhvr>
                                      <p:tavLst>
                                        <p:tav tm="0">
                                          <p:val>
                                            <p:strVal val="#ppt_x"/>
                                          </p:val>
                                        </p:tav>
                                        <p:tav tm="100000">
                                          <p:val>
                                            <p:strVal val="#ppt_x"/>
                                          </p:val>
                                        </p:tav>
                                      </p:tavLst>
                                    </p:anim>
                                    <p:anim calcmode="lin" valueType="num">
                                      <p:cBhvr>
                                        <p:cTn id="13" dur="700" fill="hold"/>
                                        <p:tgtEl>
                                          <p:spTgt spid="155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86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15567">
                                            <p:txEl>
                                              <p:pRg st="0" end="0"/>
                                            </p:txEl>
                                          </p:spTgt>
                                        </p:tgtEl>
                                        <p:attrNameLst>
                                          <p:attrName>style.visibility</p:attrName>
                                        </p:attrNameLst>
                                      </p:cBhvr>
                                      <p:to>
                                        <p:strVal val="visible"/>
                                      </p:to>
                                    </p:set>
                                    <p:animEffect transition="in" filter="fade">
                                      <p:cBhvr>
                                        <p:cTn id="17" dur="500"/>
                                        <p:tgtEl>
                                          <p:spTgt spid="15567">
                                            <p:txEl>
                                              <p:pRg st="0" end="0"/>
                                            </p:txEl>
                                          </p:spTgt>
                                        </p:tgtEl>
                                      </p:cBhvr>
                                    </p:animEffect>
                                    <p:anim calcmode="lin" valueType="num">
                                      <p:cBhvr>
                                        <p:cTn id="18" dur="500" fill="hold"/>
                                        <p:tgtEl>
                                          <p:spTgt spid="1556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55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5567">
                                            <p:txEl>
                                              <p:pRg st="1" end="1"/>
                                            </p:txEl>
                                          </p:spTgt>
                                        </p:tgtEl>
                                        <p:attrNameLst>
                                          <p:attrName>style.visibility</p:attrName>
                                        </p:attrNameLst>
                                      </p:cBhvr>
                                      <p:to>
                                        <p:strVal val="visible"/>
                                      </p:to>
                                    </p:set>
                                    <p:animEffect transition="in" filter="fade">
                                      <p:cBhvr>
                                        <p:cTn id="24" dur="1000"/>
                                        <p:tgtEl>
                                          <p:spTgt spid="15567">
                                            <p:txEl>
                                              <p:pRg st="1" end="1"/>
                                            </p:txEl>
                                          </p:spTgt>
                                        </p:tgtEl>
                                      </p:cBhvr>
                                    </p:animEffect>
                                    <p:anim calcmode="lin" valueType="num">
                                      <p:cBhvr>
                                        <p:cTn id="25" dur="1000" fill="hold"/>
                                        <p:tgtEl>
                                          <p:spTgt spid="15567">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5567">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5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8" presetClass="entr" presetSubtype="0" fill="hold" nodeType="clickEffect">
                                  <p:stCondLst>
                                    <p:cond delay="0"/>
                                  </p:stCondLst>
                                  <p:childTnLst>
                                    <p:set>
                                      <p:cBhvr>
                                        <p:cTn id="31" dur="1" fill="hold">
                                          <p:stCondLst>
                                            <p:cond delay="0"/>
                                          </p:stCondLst>
                                        </p:cTn>
                                        <p:tgtEl>
                                          <p:spTgt spid="15567">
                                            <p:txEl>
                                              <p:pRg st="2" end="2"/>
                                            </p:txEl>
                                          </p:spTgt>
                                        </p:tgtEl>
                                        <p:attrNameLst>
                                          <p:attrName>style.visibility</p:attrName>
                                        </p:attrNameLst>
                                      </p:cBhvr>
                                      <p:to>
                                        <p:strVal val="visible"/>
                                      </p:to>
                                    </p:set>
                                    <p:anim calcmode="lin" valueType="num">
                                      <p:cBhvr>
                                        <p:cTn id="32" dur="15000" fill="hold"/>
                                        <p:tgtEl>
                                          <p:spTgt spid="15567">
                                            <p:txEl>
                                              <p:pRg st="2" end="2"/>
                                            </p:txEl>
                                          </p:spTgt>
                                        </p:tgtEl>
                                        <p:attrNameLst>
                                          <p:attrName>ppt_x</p:attrName>
                                        </p:attrNameLst>
                                      </p:cBhvr>
                                      <p:tavLst>
                                        <p:tav tm="0">
                                          <p:val>
                                            <p:strVal val="#ppt_x"/>
                                          </p:val>
                                        </p:tav>
                                        <p:tav tm="100000">
                                          <p:val>
                                            <p:strVal val="#ppt_x"/>
                                          </p:val>
                                        </p:tav>
                                      </p:tavLst>
                                    </p:anim>
                                    <p:anim calcmode="lin" valueType="num">
                                      <p:cBhvr>
                                        <p:cTn id="33" dur="15000" fill="hold"/>
                                        <p:tgtEl>
                                          <p:spTgt spid="15567">
                                            <p:txEl>
                                              <p:pRg st="2" end="2"/>
                                            </p:txEl>
                                          </p:spTgt>
                                        </p:tgtEl>
                                        <p:attrNameLst>
                                          <p:attrName>ppt_y</p:attrName>
                                        </p:attrNameLst>
                                      </p:cBhvr>
                                      <p:tavLst>
                                        <p:tav tm="0">
                                          <p:val>
                                            <p:strVal val="#ppt_y+1"/>
                                          </p:val>
                                        </p:tav>
                                        <p:tav tm="100000">
                                          <p:val>
                                            <p:strVal val="#ppt_y-1"/>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567">
                                            <p:txEl>
                                              <p:pRg st="2" end="2"/>
                                            </p:txEl>
                                          </p:spTgt>
                                        </p:tgtEl>
                                        <p:attrNameLst>
                                          <p:attrName>style.visibility</p:attrName>
                                        </p:attrNameLst>
                                      </p:cBhvr>
                                      <p:to>
                                        <p:strVal val="visible"/>
                                      </p:to>
                                    </p:set>
                                    <p:animEffect transition="in" filter="fade">
                                      <p:cBhvr>
                                        <p:cTn id="38" dur="1000"/>
                                        <p:tgtEl>
                                          <p:spTgt spid="15567">
                                            <p:txEl>
                                              <p:pRg st="2" end="2"/>
                                            </p:txEl>
                                          </p:spTgt>
                                        </p:tgtEl>
                                      </p:cBhvr>
                                    </p:animEffect>
                                    <p:anim calcmode="lin" valueType="num">
                                      <p:cBhvr>
                                        <p:cTn id="39" dur="1000" fill="hold"/>
                                        <p:tgtEl>
                                          <p:spTgt spid="1556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55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567">
                                            <p:txEl>
                                              <p:pRg st="3" end="3"/>
                                            </p:txEl>
                                          </p:spTgt>
                                        </p:tgtEl>
                                        <p:attrNameLst>
                                          <p:attrName>style.visibility</p:attrName>
                                        </p:attrNameLst>
                                      </p:cBhvr>
                                      <p:to>
                                        <p:strVal val="visible"/>
                                      </p:to>
                                    </p:set>
                                    <p:animEffect transition="in" filter="fade">
                                      <p:cBhvr>
                                        <p:cTn id="45" dur="1000"/>
                                        <p:tgtEl>
                                          <p:spTgt spid="15567">
                                            <p:txEl>
                                              <p:pRg st="3" end="3"/>
                                            </p:txEl>
                                          </p:spTgt>
                                        </p:tgtEl>
                                      </p:cBhvr>
                                    </p:animEffect>
                                    <p:anim calcmode="lin" valueType="num">
                                      <p:cBhvr>
                                        <p:cTn id="46" dur="1000" fill="hold"/>
                                        <p:tgtEl>
                                          <p:spTgt spid="1556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55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567">
                                            <p:txEl>
                                              <p:pRg st="4" end="4"/>
                                            </p:txEl>
                                          </p:spTgt>
                                        </p:tgtEl>
                                        <p:attrNameLst>
                                          <p:attrName>style.visibility</p:attrName>
                                        </p:attrNameLst>
                                      </p:cBhvr>
                                      <p:to>
                                        <p:strVal val="visible"/>
                                      </p:to>
                                    </p:set>
                                    <p:animEffect transition="in" filter="fade">
                                      <p:cBhvr>
                                        <p:cTn id="52" dur="1000"/>
                                        <p:tgtEl>
                                          <p:spTgt spid="15567">
                                            <p:txEl>
                                              <p:pRg st="4" end="4"/>
                                            </p:txEl>
                                          </p:spTgt>
                                        </p:tgtEl>
                                      </p:cBhvr>
                                    </p:animEffect>
                                    <p:anim calcmode="lin" valueType="num">
                                      <p:cBhvr>
                                        <p:cTn id="53" dur="1000" fill="hold"/>
                                        <p:tgtEl>
                                          <p:spTgt spid="1556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55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 grpId="0" animBg="1"/>
      <p:bldP spid="15567" grpId="0" uiExpand="1" build="p"/>
      <p:bldP spid="1556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4864" y="745613"/>
            <a:ext cx="6370872" cy="4810161"/>
          </a:xfrm>
          <a:prstGeom prst="rect">
            <a:avLst/>
          </a:prstGeom>
        </p:spPr>
      </p:pic>
      <p:sp>
        <p:nvSpPr>
          <p:cNvPr id="16941" name="任意多边形 16940"/>
          <p:cNvSpPr/>
          <p:nvPr/>
        </p:nvSpPr>
        <p:spPr>
          <a:xfrm>
            <a:off x="3968660" y="1583890"/>
            <a:ext cx="588390" cy="447915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gradFill flip="none" rotWithShape="1">
            <a:gsLst>
              <a:gs pos="0">
                <a:srgbClr val="C6A680">
                  <a:alpha val="9000"/>
                </a:srgbClr>
              </a:gs>
              <a:gs pos="51000">
                <a:srgbClr val="D3B791">
                  <a:alpha val="4000"/>
                </a:srgbClr>
              </a:gs>
              <a:gs pos="100000">
                <a:srgbClr val="FFF2CC">
                  <a:alpha val="0"/>
                </a:srgbClr>
              </a:gs>
            </a:gsLst>
            <a:path path="shape">
              <a:fillToRect l="50000" t="50000" r="50000" b="50000"/>
            </a:path>
            <a:tileRect/>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2" name="任意多边形 16941"/>
          <p:cNvSpPr/>
          <p:nvPr/>
        </p:nvSpPr>
        <p:spPr>
          <a:xfrm>
            <a:off x="5589398" y="911117"/>
            <a:ext cx="2941910" cy="4479154"/>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gradFill>
            <a:gsLst>
              <a:gs pos="0">
                <a:srgbClr val="C6A680">
                  <a:alpha val="9000"/>
                </a:srgbClr>
              </a:gs>
              <a:gs pos="51000">
                <a:srgbClr val="D3B791">
                  <a:alpha val="28000"/>
                </a:srgbClr>
              </a:gs>
              <a:gs pos="100000">
                <a:srgbClr val="FFF2CC">
                  <a:alpha val="0"/>
                </a:srgbClr>
              </a:gs>
            </a:gsLst>
            <a:lin ang="5400000" scaled="1"/>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4" name="文本框 16943"/>
          <p:cNvSpPr txBox="1"/>
          <p:nvPr/>
        </p:nvSpPr>
        <p:spPr>
          <a:xfrm>
            <a:off x="2643736" y="113882"/>
            <a:ext cx="1256301" cy="2646878"/>
          </a:xfrm>
          <a:prstGeom prst="rect">
            <a:avLst/>
          </a:prstGeom>
          <a:noFill/>
        </p:spPr>
        <p:txBody>
          <a:bodyPr wrap="square" rtlCol="0">
            <a:spAutoFit/>
          </a:bodyPr>
          <a:lstStyle/>
          <a:p>
            <a:r>
              <a:rPr lang="en-US" altLang="zh-CN" sz="16600" b="1" dirty="0">
                <a:solidFill>
                  <a:schemeClr val="accent6">
                    <a:lumMod val="75000"/>
                  </a:schemeClr>
                </a:solidFill>
                <a:latin typeface="AjiwaiPro" panose="02000600000000000000" pitchFamily="2" charset="-128"/>
                <a:ea typeface="AjiwaiPro" panose="02000600000000000000" pitchFamily="2" charset="-128"/>
              </a:rPr>
              <a:t>4</a:t>
            </a:r>
            <a:endParaRPr lang="zh-CN" altLang="en-US" sz="16600" b="1" dirty="0">
              <a:solidFill>
                <a:schemeClr val="accent6">
                  <a:lumMod val="75000"/>
                </a:schemeClr>
              </a:solidFill>
              <a:latin typeface="AjiwaiPro" panose="02000600000000000000" pitchFamily="2" charset="-128"/>
              <a:ea typeface="AjiwaiPro" panose="02000600000000000000" pitchFamily="2" charset="-128"/>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518" y="1023893"/>
            <a:ext cx="6035563" cy="5419814"/>
          </a:xfrm>
          <a:prstGeom prst="rect">
            <a:avLst/>
          </a:prstGeom>
        </p:spPr>
      </p:pic>
      <p:sp>
        <p:nvSpPr>
          <p:cNvPr id="3" name="矩形 2"/>
          <p:cNvSpPr/>
          <p:nvPr/>
        </p:nvSpPr>
        <p:spPr>
          <a:xfrm>
            <a:off x="4859950" y="2025281"/>
            <a:ext cx="2982154" cy="2741955"/>
          </a:xfrm>
          <a:prstGeom prst="rect">
            <a:avLst/>
          </a:prstGeom>
          <a:solidFill>
            <a:srgbClr val="F8D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3" name="文本框 16942"/>
          <p:cNvSpPr txBox="1"/>
          <p:nvPr/>
        </p:nvSpPr>
        <p:spPr>
          <a:xfrm>
            <a:off x="4938178" y="2519095"/>
            <a:ext cx="3702109" cy="1754326"/>
          </a:xfrm>
          <a:prstGeom prst="rect">
            <a:avLst/>
          </a:prstGeom>
          <a:noFill/>
        </p:spPr>
        <p:txBody>
          <a:bodyPr wrap="square" rtlCol="0">
            <a:spAutoFit/>
          </a:bodyPr>
          <a:lstStyle/>
          <a:p>
            <a:r>
              <a:rPr lang="en-US" altLang="zh-CN" sz="5400" b="1" dirty="0">
                <a:solidFill>
                  <a:schemeClr val="bg1"/>
                </a:solidFill>
              </a:rPr>
              <a:t>Making</a:t>
            </a:r>
            <a:r>
              <a:rPr lang="zh-CN" altLang="en-US" sz="5400" b="1" dirty="0">
                <a:solidFill>
                  <a:schemeClr val="bg1"/>
                </a:solidFill>
              </a:rPr>
              <a:t> </a:t>
            </a:r>
            <a:r>
              <a:rPr lang="en-US" altLang="zh-CN" sz="5400" b="1" dirty="0">
                <a:solidFill>
                  <a:schemeClr val="bg1"/>
                </a:solidFill>
              </a:rPr>
              <a:t>Videos</a:t>
            </a:r>
          </a:p>
        </p:txBody>
      </p:sp>
    </p:spTree>
    <p:extLst>
      <p:ext uri="{BB962C8B-B14F-4D97-AF65-F5344CB8AC3E}">
        <p14:creationId xmlns:p14="http://schemas.microsoft.com/office/powerpoint/2010/main" val="1825346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943">
                                            <p:txEl>
                                              <p:pRg st="0" end="0"/>
                                            </p:txEl>
                                          </p:spTgt>
                                        </p:tgtEl>
                                        <p:attrNameLst>
                                          <p:attrName>style.visibility</p:attrName>
                                        </p:attrNameLst>
                                      </p:cBhvr>
                                      <p:to>
                                        <p:strVal val="visible"/>
                                      </p:to>
                                    </p:set>
                                    <p:anim calcmode="lin" valueType="num">
                                      <p:cBhvr>
                                        <p:cTn id="7" dur="1000" fill="hold"/>
                                        <p:tgtEl>
                                          <p:spTgt spid="169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9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94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9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27819" y="725603"/>
            <a:ext cx="2645011" cy="2842784"/>
            <a:chOff x="1808819" y="682060"/>
            <a:chExt cx="2645011" cy="2842784"/>
          </a:xfrm>
        </p:grpSpPr>
        <p:sp>
          <p:nvSpPr>
            <p:cNvPr id="3" name="任意多边形 2"/>
            <p:cNvSpPr/>
            <p:nvPr/>
          </p:nvSpPr>
          <p:spPr>
            <a:xfrm>
              <a:off x="1808819" y="682060"/>
              <a:ext cx="373434" cy="2842784"/>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2586692" y="682060"/>
              <a:ext cx="1867138" cy="2842778"/>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461513" y="3568384"/>
            <a:ext cx="2973429" cy="2842784"/>
            <a:chOff x="4842514" y="3524841"/>
            <a:chExt cx="2629256" cy="2842784"/>
          </a:xfrm>
        </p:grpSpPr>
        <p:sp>
          <p:nvSpPr>
            <p:cNvPr id="11" name="任意多边形 10"/>
            <p:cNvSpPr/>
            <p:nvPr/>
          </p:nvSpPr>
          <p:spPr>
            <a:xfrm flipH="1">
              <a:off x="7098336" y="3524841"/>
              <a:ext cx="373434" cy="2842784"/>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flipH="1">
              <a:off x="4842514" y="3524844"/>
              <a:ext cx="1867138" cy="2842778"/>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461514" y="1392939"/>
            <a:ext cx="1961058" cy="1969376"/>
            <a:chOff x="4876390" y="1540935"/>
            <a:chExt cx="1564400" cy="1641182"/>
          </a:xfrm>
        </p:grpSpPr>
        <p:sp>
          <p:nvSpPr>
            <p:cNvPr id="13" name="任意多边形 12"/>
            <p:cNvSpPr/>
            <p:nvPr/>
          </p:nvSpPr>
          <p:spPr>
            <a:xfrm>
              <a:off x="4876390" y="1540935"/>
              <a:ext cx="215590" cy="164118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362864" y="1540935"/>
              <a:ext cx="1077926" cy="1641178"/>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782337" y="3980171"/>
            <a:ext cx="2153267" cy="1930468"/>
            <a:chOff x="2163337" y="3936628"/>
            <a:chExt cx="2153267" cy="1930468"/>
          </a:xfrm>
        </p:grpSpPr>
        <p:sp>
          <p:nvSpPr>
            <p:cNvPr id="15" name="任意多边形 14"/>
            <p:cNvSpPr/>
            <p:nvPr/>
          </p:nvSpPr>
          <p:spPr>
            <a:xfrm>
              <a:off x="2163337" y="3936628"/>
              <a:ext cx="253590" cy="1930468"/>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048676" y="3936628"/>
              <a:ext cx="1267928" cy="1930462"/>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1582920" y="936974"/>
            <a:ext cx="2352684" cy="2431435"/>
          </a:xfrm>
          <a:prstGeom prst="rect">
            <a:avLst/>
          </a:prstGeom>
          <a:noFill/>
        </p:spPr>
        <p:txBody>
          <a:bodyPr wrap="square" rtlCol="0">
            <a:spAutoFit/>
          </a:bodyPr>
          <a:lstStyle/>
          <a:p>
            <a:r>
              <a:rPr lang="en-US" altLang="zh-CN" sz="3200" dirty="0">
                <a:solidFill>
                  <a:srgbClr val="3C4311"/>
                </a:solidFill>
                <a:latin typeface="Adobe Gothic Std B" panose="020B0800000000000000" pitchFamily="34" charset="-128"/>
                <a:ea typeface="Adobe Gothic Std B" panose="020B0800000000000000" pitchFamily="34" charset="-128"/>
              </a:rPr>
              <a:t>A</a:t>
            </a:r>
            <a:r>
              <a:rPr lang="en-US" altLang="zh-CN" sz="2000" dirty="0">
                <a:solidFill>
                  <a:srgbClr val="3C4311"/>
                </a:solidFill>
                <a:latin typeface="Adobe Gothic Std B" panose="020B0800000000000000" pitchFamily="34" charset="-128"/>
                <a:ea typeface="Adobe Gothic Std B" panose="020B0800000000000000" pitchFamily="34" charset="-128"/>
              </a:rPr>
              <a:t>.</a:t>
            </a:r>
            <a:r>
              <a:rPr lang="en-US" altLang="zh-CN" sz="3200" dirty="0">
                <a:solidFill>
                  <a:srgbClr val="3C4311"/>
                </a:solidFill>
                <a:latin typeface="Adobe Gothic Std B" panose="020B0800000000000000" pitchFamily="34" charset="-128"/>
                <a:ea typeface="Adobe Gothic Std B" panose="020B0800000000000000" pitchFamily="34" charset="-128"/>
              </a:rPr>
              <a:t> </a:t>
            </a:r>
            <a:r>
              <a:rPr lang="en-US" altLang="zh-CN" sz="2000" dirty="0">
                <a:solidFill>
                  <a:srgbClr val="3C4311"/>
                </a:solidFill>
                <a:latin typeface="Calibri" panose="020F0502020204030204" pitchFamily="34" charset="0"/>
                <a:ea typeface="Adobe Gothic Std B" panose="020B0800000000000000" pitchFamily="34" charset="-128"/>
                <a:cs typeface="Calibri" panose="020F0502020204030204" pitchFamily="34" charset="0"/>
              </a:rPr>
              <a:t>Go over all footages or pictures you have filmed. Remember that the maximum time of the video is 2 minutes.</a:t>
            </a:r>
            <a:endParaRPr lang="zh-CN" altLang="en-US" sz="3200" dirty="0">
              <a:solidFill>
                <a:srgbClr val="3C4311"/>
              </a:solidFill>
              <a:latin typeface="Calibri" panose="020F0502020204030204" pitchFamily="34" charset="0"/>
              <a:cs typeface="Calibri" panose="020F0502020204030204" pitchFamily="34" charset="0"/>
            </a:endParaRPr>
          </a:p>
        </p:txBody>
      </p:sp>
      <p:sp>
        <p:nvSpPr>
          <p:cNvPr id="20" name="文本框 19"/>
          <p:cNvSpPr txBox="1"/>
          <p:nvPr/>
        </p:nvSpPr>
        <p:spPr>
          <a:xfrm>
            <a:off x="4587494" y="4302409"/>
            <a:ext cx="2685903" cy="1938992"/>
          </a:xfrm>
          <a:prstGeom prst="rect">
            <a:avLst/>
          </a:prstGeom>
          <a:noFill/>
        </p:spPr>
        <p:txBody>
          <a:bodyPr wrap="square" rtlCol="0">
            <a:spAutoFit/>
          </a:bodyPr>
          <a:lstStyle/>
          <a:p>
            <a:r>
              <a:rPr lang="en-US" altLang="zh-CN" sz="2000" dirty="0">
                <a:solidFill>
                  <a:srgbClr val="3C4311"/>
                </a:solidFill>
                <a:latin typeface="Calibri" panose="020F0502020204030204" pitchFamily="34" charset="0"/>
                <a:ea typeface="Adobe Gothic Std B" panose="020B0800000000000000" pitchFamily="34" charset="-128"/>
                <a:cs typeface="Calibri" panose="020F0502020204030204" pitchFamily="34" charset="0"/>
              </a:rPr>
              <a:t>Choosing the footages or pictures that show your thoughts, ideas or opinions. (Ask yourself: why do I choose this footage or picture?) </a:t>
            </a:r>
            <a:endParaRPr lang="zh-CN" altLang="en-US" sz="2000" dirty="0">
              <a:solidFill>
                <a:srgbClr val="3C4311"/>
              </a:solidFill>
              <a:latin typeface="Calibri" panose="020F0502020204030204" pitchFamily="34" charset="0"/>
              <a:cs typeface="Calibri" panose="020F0502020204030204" pitchFamily="34" charset="0"/>
            </a:endParaRPr>
          </a:p>
        </p:txBody>
      </p:sp>
      <p:sp>
        <p:nvSpPr>
          <p:cNvPr id="628" name="文本框 627"/>
          <p:cNvSpPr txBox="1"/>
          <p:nvPr/>
        </p:nvSpPr>
        <p:spPr>
          <a:xfrm>
            <a:off x="6548155" y="2004349"/>
            <a:ext cx="5010716" cy="830997"/>
          </a:xfrm>
          <a:prstGeom prst="rect">
            <a:avLst/>
          </a:prstGeom>
          <a:noFill/>
        </p:spPr>
        <p:txBody>
          <a:bodyPr wrap="square" rtlCol="0">
            <a:spAutoFit/>
          </a:bodyPr>
          <a:lstStyle/>
          <a:p>
            <a:r>
              <a:rPr lang="en-US" altLang="zh-CN" sz="2400" dirty="0">
                <a:solidFill>
                  <a:srgbClr val="3C4311"/>
                </a:solidFill>
                <a:latin typeface="Adobe Gothic Std B" panose="020B0800000000000000" pitchFamily="34" charset="-128"/>
              </a:rPr>
              <a:t>How to select footages or pictures that you have filmed?</a:t>
            </a:r>
            <a:endParaRPr lang="zh-CN" altLang="en-US" sz="2400" dirty="0">
              <a:solidFill>
                <a:srgbClr val="3C4311"/>
              </a:solidFill>
              <a:latin typeface="Adobe Gothic Std B" panose="020B0800000000000000" pitchFamily="34" charset="-128"/>
            </a:endParaRPr>
          </a:p>
        </p:txBody>
      </p:sp>
      <p:sp>
        <p:nvSpPr>
          <p:cNvPr id="629" name="文本框 628"/>
          <p:cNvSpPr txBox="1"/>
          <p:nvPr/>
        </p:nvSpPr>
        <p:spPr>
          <a:xfrm>
            <a:off x="1869317" y="4647508"/>
            <a:ext cx="2350511" cy="1015663"/>
          </a:xfrm>
          <a:prstGeom prst="rect">
            <a:avLst/>
          </a:prstGeom>
          <a:noFill/>
        </p:spPr>
        <p:txBody>
          <a:bodyPr wrap="square" rtlCol="0">
            <a:spAutoFit/>
          </a:bodyPr>
          <a:lstStyle/>
          <a:p>
            <a:r>
              <a:rPr lang="en-US" altLang="zh-CN" sz="2000" dirty="0">
                <a:solidFill>
                  <a:srgbClr val="3C4311"/>
                </a:solidFill>
              </a:rPr>
              <a:t>Each footage or picture should be presented clearly.</a:t>
            </a:r>
            <a:endParaRPr lang="zh-CN" altLang="en-US" sz="2000" dirty="0">
              <a:solidFill>
                <a:srgbClr val="3C4311"/>
              </a:solidFill>
            </a:endParaRPr>
          </a:p>
        </p:txBody>
      </p:sp>
      <p:cxnSp>
        <p:nvCxnSpPr>
          <p:cNvPr id="631" name="直接连接符 630"/>
          <p:cNvCxnSpPr/>
          <p:nvPr/>
        </p:nvCxnSpPr>
        <p:spPr>
          <a:xfrm flipH="1">
            <a:off x="6563274" y="2896921"/>
            <a:ext cx="4098885"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8268" y="3319317"/>
            <a:ext cx="2863418" cy="1966185"/>
          </a:xfrm>
          <a:prstGeom prst="rect">
            <a:avLst/>
          </a:prstGeom>
        </p:spPr>
      </p:pic>
      <p:sp>
        <p:nvSpPr>
          <p:cNvPr id="25" name="文本框 24"/>
          <p:cNvSpPr txBox="1"/>
          <p:nvPr/>
        </p:nvSpPr>
        <p:spPr>
          <a:xfrm>
            <a:off x="4564315" y="3752589"/>
            <a:ext cx="1443303" cy="584775"/>
          </a:xfrm>
          <a:prstGeom prst="rect">
            <a:avLst/>
          </a:prstGeom>
          <a:noFill/>
        </p:spPr>
        <p:txBody>
          <a:bodyPr wrap="square" rtlCol="0">
            <a:spAutoFit/>
          </a:bodyPr>
          <a:lstStyle/>
          <a:p>
            <a:r>
              <a:rPr lang="en-US" altLang="zh-CN" sz="3200" dirty="0">
                <a:solidFill>
                  <a:srgbClr val="3C4311"/>
                </a:solidFill>
                <a:latin typeface="Adobe Gothic Std B" panose="020B0800000000000000" pitchFamily="34" charset="-128"/>
                <a:ea typeface="Adobe Gothic Std B" panose="020B0800000000000000" pitchFamily="34" charset="-128"/>
              </a:rPr>
              <a:t>D</a:t>
            </a:r>
            <a:r>
              <a:rPr lang="en-US" altLang="zh-CN" sz="2400" dirty="0">
                <a:solidFill>
                  <a:srgbClr val="3C4311"/>
                </a:solidFill>
                <a:latin typeface="Adobe Gothic Std B" panose="020B0800000000000000" pitchFamily="34" charset="-128"/>
                <a:ea typeface="Adobe Gothic Std B" panose="020B0800000000000000" pitchFamily="34" charset="-128"/>
              </a:rPr>
              <a:t>.</a:t>
            </a:r>
            <a:endParaRPr lang="zh-CN" altLang="en-US" sz="2400" dirty="0">
              <a:solidFill>
                <a:srgbClr val="3C4311"/>
              </a:solidFill>
              <a:latin typeface="Adobe Gothic Std B" panose="020B0800000000000000" pitchFamily="34" charset="-128"/>
            </a:endParaRPr>
          </a:p>
        </p:txBody>
      </p:sp>
      <p:sp>
        <p:nvSpPr>
          <p:cNvPr id="26" name="文本框 24"/>
          <p:cNvSpPr txBox="1"/>
          <p:nvPr/>
        </p:nvSpPr>
        <p:spPr>
          <a:xfrm>
            <a:off x="1868495" y="4105313"/>
            <a:ext cx="1443303" cy="584775"/>
          </a:xfrm>
          <a:prstGeom prst="rect">
            <a:avLst/>
          </a:prstGeom>
          <a:noFill/>
        </p:spPr>
        <p:txBody>
          <a:bodyPr wrap="square" rtlCol="0">
            <a:spAutoFit/>
          </a:bodyPr>
          <a:lstStyle/>
          <a:p>
            <a:r>
              <a:rPr lang="en-US" altLang="zh-CN" sz="3200" dirty="0">
                <a:solidFill>
                  <a:srgbClr val="3C4311"/>
                </a:solidFill>
                <a:latin typeface="Adobe Gothic Std B" panose="020B0800000000000000" pitchFamily="34" charset="-128"/>
                <a:ea typeface="Adobe Gothic Std B" panose="020B0800000000000000" pitchFamily="34" charset="-128"/>
              </a:rPr>
              <a:t>B</a:t>
            </a:r>
            <a:r>
              <a:rPr lang="en-US" altLang="zh-CN" sz="2400" dirty="0">
                <a:solidFill>
                  <a:srgbClr val="3C4311"/>
                </a:solidFill>
                <a:latin typeface="Adobe Gothic Std B" panose="020B0800000000000000" pitchFamily="34" charset="-128"/>
                <a:ea typeface="Adobe Gothic Std B" panose="020B0800000000000000" pitchFamily="34" charset="-128"/>
              </a:rPr>
              <a:t>.</a:t>
            </a:r>
            <a:endParaRPr lang="zh-CN" altLang="en-US" sz="2400" dirty="0">
              <a:solidFill>
                <a:srgbClr val="3C4311"/>
              </a:solidFill>
              <a:latin typeface="Adobe Gothic Std B" panose="020B0800000000000000" pitchFamily="34" charset="-128"/>
            </a:endParaRPr>
          </a:p>
        </p:txBody>
      </p:sp>
      <p:sp>
        <p:nvSpPr>
          <p:cNvPr id="9" name="TextBox 8"/>
          <p:cNvSpPr txBox="1"/>
          <p:nvPr/>
        </p:nvSpPr>
        <p:spPr>
          <a:xfrm>
            <a:off x="4589044" y="1945306"/>
            <a:ext cx="1762739" cy="1323439"/>
          </a:xfrm>
          <a:prstGeom prst="rect">
            <a:avLst/>
          </a:prstGeom>
          <a:noFill/>
        </p:spPr>
        <p:txBody>
          <a:bodyPr wrap="square" rtlCol="0">
            <a:spAutoFit/>
          </a:bodyPr>
          <a:lstStyle/>
          <a:p>
            <a:r>
              <a:rPr lang="en-US" sz="2000" dirty="0">
                <a:solidFill>
                  <a:srgbClr val="3C4311"/>
                </a:solidFill>
              </a:rPr>
              <a:t>Each footage should follow a consecutive order.</a:t>
            </a:r>
          </a:p>
        </p:txBody>
      </p:sp>
      <p:sp>
        <p:nvSpPr>
          <p:cNvPr id="27" name="文本框 24"/>
          <p:cNvSpPr txBox="1"/>
          <p:nvPr/>
        </p:nvSpPr>
        <p:spPr>
          <a:xfrm>
            <a:off x="4589044" y="1446847"/>
            <a:ext cx="1443303" cy="584775"/>
          </a:xfrm>
          <a:prstGeom prst="rect">
            <a:avLst/>
          </a:prstGeom>
          <a:noFill/>
        </p:spPr>
        <p:txBody>
          <a:bodyPr wrap="square" rtlCol="0">
            <a:spAutoFit/>
          </a:bodyPr>
          <a:lstStyle/>
          <a:p>
            <a:r>
              <a:rPr lang="en-US" altLang="zh-CN" sz="3200" dirty="0">
                <a:solidFill>
                  <a:srgbClr val="3C4311"/>
                </a:solidFill>
                <a:latin typeface="Adobe Gothic Std B" panose="020B0800000000000000" pitchFamily="34" charset="-128"/>
                <a:ea typeface="Adobe Gothic Std B" panose="020B0800000000000000" pitchFamily="34" charset="-128"/>
              </a:rPr>
              <a:t>C</a:t>
            </a:r>
            <a:r>
              <a:rPr lang="en-US" altLang="zh-CN" sz="2400" dirty="0">
                <a:solidFill>
                  <a:srgbClr val="3C4311"/>
                </a:solidFill>
                <a:latin typeface="Adobe Gothic Std B" panose="020B0800000000000000" pitchFamily="34" charset="-128"/>
                <a:ea typeface="Adobe Gothic Std B" panose="020B0800000000000000" pitchFamily="34" charset="-128"/>
              </a:rPr>
              <a:t>.</a:t>
            </a:r>
            <a:endParaRPr lang="zh-CN" altLang="en-US" sz="2400" dirty="0">
              <a:solidFill>
                <a:srgbClr val="3C4311"/>
              </a:solidFill>
              <a:latin typeface="Adobe Gothic Std B" panose="020B0800000000000000" pitchFamily="34" charset="-128"/>
            </a:endParaRPr>
          </a:p>
        </p:txBody>
      </p:sp>
    </p:spTree>
    <p:extLst>
      <p:ext uri="{BB962C8B-B14F-4D97-AF65-F5344CB8AC3E}">
        <p14:creationId xmlns:p14="http://schemas.microsoft.com/office/powerpoint/2010/main" val="273901487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4"/>
          <p:cNvSpPr txBox="1"/>
          <p:nvPr/>
        </p:nvSpPr>
        <p:spPr>
          <a:xfrm>
            <a:off x="1338485" y="859664"/>
            <a:ext cx="4217937" cy="707886"/>
          </a:xfrm>
          <a:prstGeom prst="rect">
            <a:avLst/>
          </a:prstGeom>
          <a:noFill/>
        </p:spPr>
        <p:txBody>
          <a:bodyPr wrap="square" rtlCol="0">
            <a:spAutoFit/>
          </a:bodyPr>
          <a:lstStyle/>
          <a:p>
            <a:r>
              <a:rPr lang="en-US" altLang="zh-CN" sz="4000" b="1" dirty="0">
                <a:solidFill>
                  <a:srgbClr val="CC4308"/>
                </a:solidFill>
              </a:rPr>
              <a:t>iMovie Tutorial</a:t>
            </a:r>
            <a:endParaRPr lang="zh-CN" altLang="en-US" sz="4000" b="1" dirty="0">
              <a:solidFill>
                <a:srgbClr val="CC4308"/>
              </a:solidFill>
            </a:endParaRPr>
          </a:p>
        </p:txBody>
      </p:sp>
      <p:cxnSp>
        <p:nvCxnSpPr>
          <p:cNvPr id="11" name="直接连接符 10"/>
          <p:cNvCxnSpPr/>
          <p:nvPr/>
        </p:nvCxnSpPr>
        <p:spPr>
          <a:xfrm flipH="1">
            <a:off x="991416" y="1567550"/>
            <a:ext cx="4098885"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grpSp>
        <p:nvGrpSpPr>
          <p:cNvPr id="37" name="组合 15"/>
          <p:cNvGrpSpPr/>
          <p:nvPr/>
        </p:nvGrpSpPr>
        <p:grpSpPr>
          <a:xfrm>
            <a:off x="6461465" y="1213607"/>
            <a:ext cx="3802060" cy="895370"/>
            <a:chOff x="6609367" y="1788895"/>
            <a:chExt cx="3802060" cy="895370"/>
          </a:xfrm>
        </p:grpSpPr>
        <p:sp>
          <p:nvSpPr>
            <p:cNvPr id="39"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0" name="直接连接符 26"/>
            <p:cNvCxnSpPr/>
            <p:nvPr/>
          </p:nvCxnSpPr>
          <p:spPr>
            <a:xfrm>
              <a:off x="7389903" y="2270234"/>
              <a:ext cx="2796597" cy="0"/>
            </a:xfrm>
            <a:prstGeom prst="line">
              <a:avLst/>
            </a:prstGeom>
            <a:ln>
              <a:solidFill>
                <a:srgbClr val="3C4311"/>
              </a:solidFill>
            </a:ln>
          </p:spPr>
          <p:style>
            <a:lnRef idx="1">
              <a:schemeClr val="dk1"/>
            </a:lnRef>
            <a:fillRef idx="0">
              <a:schemeClr val="dk1"/>
            </a:fillRef>
            <a:effectRef idx="0">
              <a:schemeClr val="dk1"/>
            </a:effectRef>
            <a:fontRef idx="minor">
              <a:schemeClr val="tx1"/>
            </a:fontRef>
          </p:style>
        </p:cxnSp>
        <p:sp>
          <p:nvSpPr>
            <p:cNvPr id="4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3"/>
            <p:cNvSpPr txBox="1"/>
            <p:nvPr/>
          </p:nvSpPr>
          <p:spPr>
            <a:xfrm>
              <a:off x="7642189" y="1788895"/>
              <a:ext cx="2769238" cy="461665"/>
            </a:xfrm>
            <a:prstGeom prst="rect">
              <a:avLst/>
            </a:prstGeom>
            <a:noFill/>
          </p:spPr>
          <p:txBody>
            <a:bodyPr wrap="square" rtlCol="0">
              <a:spAutoFit/>
            </a:bodyPr>
            <a:lstStyle/>
            <a:p>
              <a:r>
                <a:rPr lang="en-US" altLang="zh-CN" sz="2400" dirty="0">
                  <a:solidFill>
                    <a:srgbClr val="3C4311"/>
                  </a:solidFill>
                </a:rPr>
                <a:t>Open iMovie App</a:t>
              </a:r>
              <a:endParaRPr lang="zh-CN" altLang="en-US" sz="2400" dirty="0">
                <a:solidFill>
                  <a:srgbClr val="3C4311"/>
                </a:solidFill>
              </a:endParaRPr>
            </a:p>
          </p:txBody>
        </p:sp>
      </p:grpSp>
      <p:grpSp>
        <p:nvGrpSpPr>
          <p:cNvPr id="45" name="组合 21"/>
          <p:cNvGrpSpPr/>
          <p:nvPr/>
        </p:nvGrpSpPr>
        <p:grpSpPr>
          <a:xfrm>
            <a:off x="6461465" y="2512647"/>
            <a:ext cx="4840674" cy="863220"/>
            <a:chOff x="6657408" y="3182879"/>
            <a:chExt cx="4840674" cy="863220"/>
          </a:xfrm>
        </p:grpSpPr>
        <p:sp>
          <p:nvSpPr>
            <p:cNvPr id="47" name="弧形 47"/>
            <p:cNvSpPr/>
            <p:nvPr/>
          </p:nvSpPr>
          <p:spPr>
            <a:xfrm>
              <a:off x="6657408" y="3241654"/>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8" name="直接连接符 48"/>
            <p:cNvCxnSpPr/>
            <p:nvPr/>
          </p:nvCxnSpPr>
          <p:spPr>
            <a:xfrm>
              <a:off x="7429135" y="3647882"/>
              <a:ext cx="3902893" cy="0"/>
            </a:xfrm>
            <a:prstGeom prst="line">
              <a:avLst/>
            </a:prstGeom>
            <a:ln>
              <a:solidFill>
                <a:srgbClr val="3C4311"/>
              </a:solidFill>
            </a:ln>
          </p:spPr>
          <p:style>
            <a:lnRef idx="1">
              <a:schemeClr val="dk1"/>
            </a:lnRef>
            <a:fillRef idx="0">
              <a:schemeClr val="dk1"/>
            </a:fillRef>
            <a:effectRef idx="0">
              <a:schemeClr val="dk1"/>
            </a:effectRef>
            <a:fontRef idx="minor">
              <a:schemeClr val="tx1"/>
            </a:fontRef>
          </p:style>
        </p:cxnSp>
        <p:sp>
          <p:nvSpPr>
            <p:cNvPr id="50" name="椭圆 50"/>
            <p:cNvSpPr/>
            <p:nvPr/>
          </p:nvSpPr>
          <p:spPr>
            <a:xfrm>
              <a:off x="7383964" y="3603810"/>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1"/>
            <p:cNvSpPr txBox="1"/>
            <p:nvPr/>
          </p:nvSpPr>
          <p:spPr>
            <a:xfrm>
              <a:off x="7642189" y="3182879"/>
              <a:ext cx="3855893" cy="461665"/>
            </a:xfrm>
            <a:prstGeom prst="rect">
              <a:avLst/>
            </a:prstGeom>
            <a:noFill/>
          </p:spPr>
          <p:txBody>
            <a:bodyPr wrap="square" rtlCol="0">
              <a:spAutoFit/>
            </a:bodyPr>
            <a:lstStyle/>
            <a:p>
              <a:r>
                <a:rPr lang="en-US" altLang="zh-CN" sz="2400" dirty="0">
                  <a:solidFill>
                    <a:srgbClr val="3C4311"/>
                  </a:solidFill>
                </a:rPr>
                <a:t>Click to create a new project</a:t>
              </a:r>
              <a:endParaRPr lang="zh-CN" altLang="en-US" sz="2400" dirty="0">
                <a:solidFill>
                  <a:srgbClr val="3C4311"/>
                </a:solidFill>
              </a:endParaRPr>
            </a:p>
          </p:txBody>
        </p:sp>
      </p:grpSp>
      <p:grpSp>
        <p:nvGrpSpPr>
          <p:cNvPr id="59" name="组合 24"/>
          <p:cNvGrpSpPr/>
          <p:nvPr/>
        </p:nvGrpSpPr>
        <p:grpSpPr>
          <a:xfrm>
            <a:off x="6461465" y="3888668"/>
            <a:ext cx="4557645" cy="854378"/>
            <a:chOff x="6657408" y="4636628"/>
            <a:chExt cx="4557645" cy="854378"/>
          </a:xfrm>
        </p:grpSpPr>
        <p:sp>
          <p:nvSpPr>
            <p:cNvPr id="61" name="弧形 57"/>
            <p:cNvSpPr/>
            <p:nvPr/>
          </p:nvSpPr>
          <p:spPr>
            <a:xfrm>
              <a:off x="6657408" y="4686561"/>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2" name="直接连接符 58"/>
            <p:cNvCxnSpPr/>
            <p:nvPr/>
          </p:nvCxnSpPr>
          <p:spPr>
            <a:xfrm>
              <a:off x="7429135" y="5092789"/>
              <a:ext cx="3685179" cy="0"/>
            </a:xfrm>
            <a:prstGeom prst="line">
              <a:avLst/>
            </a:prstGeom>
            <a:ln>
              <a:solidFill>
                <a:srgbClr val="3C4311"/>
              </a:solidFill>
            </a:ln>
          </p:spPr>
          <p:style>
            <a:lnRef idx="1">
              <a:schemeClr val="dk1"/>
            </a:lnRef>
            <a:fillRef idx="0">
              <a:schemeClr val="dk1"/>
            </a:fillRef>
            <a:effectRef idx="0">
              <a:schemeClr val="dk1"/>
            </a:effectRef>
            <a:fontRef idx="minor">
              <a:schemeClr val="tx1"/>
            </a:fontRef>
          </p:style>
        </p:cxnSp>
        <p:sp>
          <p:nvSpPr>
            <p:cNvPr id="64" name="椭圆 60"/>
            <p:cNvSpPr/>
            <p:nvPr/>
          </p:nvSpPr>
          <p:spPr>
            <a:xfrm>
              <a:off x="7383964" y="5048717"/>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1"/>
            <p:cNvSpPr txBox="1"/>
            <p:nvPr/>
          </p:nvSpPr>
          <p:spPr>
            <a:xfrm>
              <a:off x="7642189" y="4636628"/>
              <a:ext cx="3572864" cy="461665"/>
            </a:xfrm>
            <a:prstGeom prst="rect">
              <a:avLst/>
            </a:prstGeom>
            <a:noFill/>
          </p:spPr>
          <p:txBody>
            <a:bodyPr wrap="square" rtlCol="0">
              <a:spAutoFit/>
            </a:bodyPr>
            <a:lstStyle/>
            <a:p>
              <a:r>
                <a:rPr lang="en-US" altLang="zh-CN" sz="2400" dirty="0">
                  <a:solidFill>
                    <a:srgbClr val="3C4311"/>
                  </a:solidFill>
                </a:rPr>
                <a:t>Add videos to the Timeline</a:t>
              </a:r>
              <a:endParaRPr lang="zh-CN" altLang="en-US" sz="2400" dirty="0">
                <a:solidFill>
                  <a:srgbClr val="3C4311"/>
                </a:solidFill>
              </a:endParaRPr>
            </a:p>
          </p:txBody>
        </p:sp>
      </p:grpSp>
      <p:sp>
        <p:nvSpPr>
          <p:cNvPr id="5" name="TextBox 4"/>
          <p:cNvSpPr txBox="1"/>
          <p:nvPr/>
        </p:nvSpPr>
        <p:spPr>
          <a:xfrm>
            <a:off x="6665457" y="1414366"/>
            <a:ext cx="393056" cy="584775"/>
          </a:xfrm>
          <a:prstGeom prst="rect">
            <a:avLst/>
          </a:prstGeom>
          <a:noFill/>
        </p:spPr>
        <p:txBody>
          <a:bodyPr wrap="none" rtlCol="0">
            <a:spAutoFit/>
          </a:bodyPr>
          <a:lstStyle/>
          <a:p>
            <a:r>
              <a:rPr lang="en-US" sz="3200" b="1" dirty="0">
                <a:solidFill>
                  <a:srgbClr val="3C4311"/>
                </a:solidFill>
              </a:rPr>
              <a:t>1</a:t>
            </a:r>
          </a:p>
        </p:txBody>
      </p:sp>
      <p:sp>
        <p:nvSpPr>
          <p:cNvPr id="66" name="TextBox 65"/>
          <p:cNvSpPr txBox="1"/>
          <p:nvPr/>
        </p:nvSpPr>
        <p:spPr>
          <a:xfrm>
            <a:off x="6670671" y="2681256"/>
            <a:ext cx="393056" cy="584775"/>
          </a:xfrm>
          <a:prstGeom prst="rect">
            <a:avLst/>
          </a:prstGeom>
          <a:noFill/>
        </p:spPr>
        <p:txBody>
          <a:bodyPr wrap="none" rtlCol="0">
            <a:spAutoFit/>
          </a:bodyPr>
          <a:lstStyle/>
          <a:p>
            <a:r>
              <a:rPr lang="en-US" sz="3200" b="1" dirty="0">
                <a:solidFill>
                  <a:srgbClr val="3C4311"/>
                </a:solidFill>
              </a:rPr>
              <a:t>2</a:t>
            </a:r>
          </a:p>
        </p:txBody>
      </p:sp>
      <p:sp>
        <p:nvSpPr>
          <p:cNvPr id="67" name="TextBox 66"/>
          <p:cNvSpPr txBox="1"/>
          <p:nvPr/>
        </p:nvSpPr>
        <p:spPr>
          <a:xfrm>
            <a:off x="6642826" y="4048435"/>
            <a:ext cx="393056" cy="584775"/>
          </a:xfrm>
          <a:prstGeom prst="rect">
            <a:avLst/>
          </a:prstGeom>
          <a:noFill/>
        </p:spPr>
        <p:txBody>
          <a:bodyPr wrap="none" rtlCol="0">
            <a:spAutoFit/>
          </a:bodyPr>
          <a:lstStyle/>
          <a:p>
            <a:r>
              <a:rPr lang="en-US" sz="3200" b="1" dirty="0">
                <a:solidFill>
                  <a:srgbClr val="3C4311"/>
                </a:solidFill>
              </a:rPr>
              <a:t>3</a:t>
            </a:r>
          </a:p>
        </p:txBody>
      </p:sp>
      <p:grpSp>
        <p:nvGrpSpPr>
          <p:cNvPr id="68" name="组合 24"/>
          <p:cNvGrpSpPr/>
          <p:nvPr/>
        </p:nvGrpSpPr>
        <p:grpSpPr>
          <a:xfrm>
            <a:off x="6461465" y="5230324"/>
            <a:ext cx="5023927" cy="830997"/>
            <a:chOff x="6657408" y="4660009"/>
            <a:chExt cx="5023927" cy="830997"/>
          </a:xfrm>
        </p:grpSpPr>
        <p:sp>
          <p:nvSpPr>
            <p:cNvPr id="69" name="弧形 57"/>
            <p:cNvSpPr/>
            <p:nvPr/>
          </p:nvSpPr>
          <p:spPr>
            <a:xfrm>
              <a:off x="6657408" y="4686561"/>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0" name="直接连接符 58"/>
            <p:cNvCxnSpPr/>
            <p:nvPr/>
          </p:nvCxnSpPr>
          <p:spPr>
            <a:xfrm>
              <a:off x="7429135" y="5092789"/>
              <a:ext cx="3685179" cy="0"/>
            </a:xfrm>
            <a:prstGeom prst="line">
              <a:avLst/>
            </a:prstGeom>
            <a:ln>
              <a:solidFill>
                <a:srgbClr val="3C4311"/>
              </a:solidFill>
            </a:ln>
          </p:spPr>
          <p:style>
            <a:lnRef idx="1">
              <a:schemeClr val="dk1"/>
            </a:lnRef>
            <a:fillRef idx="0">
              <a:schemeClr val="dk1"/>
            </a:fillRef>
            <a:effectRef idx="0">
              <a:schemeClr val="dk1"/>
            </a:effectRef>
            <a:fontRef idx="minor">
              <a:schemeClr val="tx1"/>
            </a:fontRef>
          </p:style>
        </p:cxnSp>
        <p:sp>
          <p:nvSpPr>
            <p:cNvPr id="71" name="椭圆 60"/>
            <p:cNvSpPr/>
            <p:nvPr/>
          </p:nvSpPr>
          <p:spPr>
            <a:xfrm>
              <a:off x="7383964" y="5048717"/>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61"/>
            <p:cNvSpPr txBox="1"/>
            <p:nvPr/>
          </p:nvSpPr>
          <p:spPr>
            <a:xfrm>
              <a:off x="7610496" y="4660009"/>
              <a:ext cx="4070839" cy="830997"/>
            </a:xfrm>
            <a:prstGeom prst="rect">
              <a:avLst/>
            </a:prstGeom>
            <a:noFill/>
          </p:spPr>
          <p:txBody>
            <a:bodyPr wrap="square" rtlCol="0">
              <a:spAutoFit/>
            </a:bodyPr>
            <a:lstStyle/>
            <a:p>
              <a:r>
                <a:rPr lang="en-US" altLang="zh-CN" sz="2400" dirty="0">
                  <a:solidFill>
                    <a:srgbClr val="3C4311"/>
                  </a:solidFill>
                </a:rPr>
                <a:t>Scrub through to see which frame you like most</a:t>
              </a:r>
              <a:endParaRPr lang="zh-CN" altLang="en-US" sz="2400" dirty="0">
                <a:solidFill>
                  <a:srgbClr val="3C4311"/>
                </a:solidFill>
              </a:endParaRPr>
            </a:p>
          </p:txBody>
        </p:sp>
      </p:grpSp>
      <p:sp>
        <p:nvSpPr>
          <p:cNvPr id="73" name="TextBox 72"/>
          <p:cNvSpPr txBox="1"/>
          <p:nvPr/>
        </p:nvSpPr>
        <p:spPr>
          <a:xfrm>
            <a:off x="6642826" y="5366710"/>
            <a:ext cx="393056" cy="584775"/>
          </a:xfrm>
          <a:prstGeom prst="rect">
            <a:avLst/>
          </a:prstGeom>
          <a:noFill/>
        </p:spPr>
        <p:txBody>
          <a:bodyPr wrap="none" rtlCol="0">
            <a:spAutoFit/>
          </a:bodyPr>
          <a:lstStyle/>
          <a:p>
            <a:r>
              <a:rPr lang="en-US" sz="3200" b="1" dirty="0">
                <a:solidFill>
                  <a:srgbClr val="3C4311"/>
                </a:solidFill>
              </a:rPr>
              <a:t>4</a:t>
            </a:r>
          </a:p>
        </p:txBody>
      </p:sp>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90" y="2430103"/>
            <a:ext cx="3942198" cy="2794033"/>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516" y="2572299"/>
            <a:ext cx="3265714" cy="2492829"/>
          </a:xfrm>
          <a:prstGeom prst="rect">
            <a:avLst/>
          </a:prstGeom>
        </p:spPr>
      </p:pic>
    </p:spTree>
    <p:extLst>
      <p:ext uri="{BB962C8B-B14F-4D97-AF65-F5344CB8AC3E}">
        <p14:creationId xmlns:p14="http://schemas.microsoft.com/office/powerpoint/2010/main" val="363062095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90" y="2430103"/>
            <a:ext cx="3942198" cy="2794033"/>
          </a:xfrm>
          <a:prstGeom prst="rect">
            <a:avLst/>
          </a:prstGeom>
        </p:spPr>
      </p:pic>
      <p:sp>
        <p:nvSpPr>
          <p:cNvPr id="10" name="文本框 4"/>
          <p:cNvSpPr txBox="1"/>
          <p:nvPr/>
        </p:nvSpPr>
        <p:spPr>
          <a:xfrm>
            <a:off x="1338485" y="859664"/>
            <a:ext cx="3824830" cy="707886"/>
          </a:xfrm>
          <a:prstGeom prst="rect">
            <a:avLst/>
          </a:prstGeom>
          <a:noFill/>
        </p:spPr>
        <p:txBody>
          <a:bodyPr wrap="square" rtlCol="0">
            <a:spAutoFit/>
          </a:bodyPr>
          <a:lstStyle/>
          <a:p>
            <a:r>
              <a:rPr lang="en-US" altLang="zh-CN" sz="4000" b="1" dirty="0">
                <a:solidFill>
                  <a:srgbClr val="CC4308"/>
                </a:solidFill>
              </a:rPr>
              <a:t>iMovie Tutorial</a:t>
            </a:r>
            <a:endParaRPr lang="zh-CN" altLang="en-US" sz="4000" b="1" dirty="0">
              <a:solidFill>
                <a:srgbClr val="CC4308"/>
              </a:solidFill>
            </a:endParaRPr>
          </a:p>
        </p:txBody>
      </p:sp>
      <p:cxnSp>
        <p:nvCxnSpPr>
          <p:cNvPr id="11" name="直接连接符 10"/>
          <p:cNvCxnSpPr/>
          <p:nvPr/>
        </p:nvCxnSpPr>
        <p:spPr>
          <a:xfrm flipH="1">
            <a:off x="991416" y="1567550"/>
            <a:ext cx="4098885"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516" y="2572299"/>
            <a:ext cx="3265714" cy="2492829"/>
          </a:xfrm>
          <a:prstGeom prst="rect">
            <a:avLst/>
          </a:prstGeom>
        </p:spPr>
      </p:pic>
      <p:grpSp>
        <p:nvGrpSpPr>
          <p:cNvPr id="37" name="组合 15"/>
          <p:cNvGrpSpPr/>
          <p:nvPr/>
        </p:nvGrpSpPr>
        <p:grpSpPr>
          <a:xfrm>
            <a:off x="5977997" y="1343223"/>
            <a:ext cx="5774699" cy="1323439"/>
            <a:chOff x="6609367" y="1614018"/>
            <a:chExt cx="5774699" cy="1323439"/>
          </a:xfrm>
        </p:grpSpPr>
        <p:sp>
          <p:nvSpPr>
            <p:cNvPr id="39"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3"/>
            <p:cNvSpPr txBox="1"/>
            <p:nvPr/>
          </p:nvSpPr>
          <p:spPr>
            <a:xfrm>
              <a:off x="7432867" y="1614018"/>
              <a:ext cx="4951199" cy="1323439"/>
            </a:xfrm>
            <a:prstGeom prst="rect">
              <a:avLst/>
            </a:prstGeom>
            <a:noFill/>
          </p:spPr>
          <p:txBody>
            <a:bodyPr wrap="square" rtlCol="0">
              <a:spAutoFit/>
            </a:bodyPr>
            <a:lstStyle/>
            <a:p>
              <a:r>
                <a:rPr lang="en-US" altLang="zh-CN" sz="2000" dirty="0">
                  <a:solidFill>
                    <a:srgbClr val="3C4311"/>
                  </a:solidFill>
                </a:rPr>
                <a:t>If you want to start here :click and drag your circle to the starting point and and then circle where you want to end, then put it into your timeline view.</a:t>
              </a:r>
              <a:endParaRPr lang="zh-CN" altLang="en-US" sz="2000" dirty="0">
                <a:solidFill>
                  <a:srgbClr val="3C4311"/>
                </a:solidFill>
              </a:endParaRPr>
            </a:p>
          </p:txBody>
        </p:sp>
      </p:grpSp>
      <p:sp>
        <p:nvSpPr>
          <p:cNvPr id="5" name="TextBox 4"/>
          <p:cNvSpPr txBox="1"/>
          <p:nvPr/>
        </p:nvSpPr>
        <p:spPr>
          <a:xfrm>
            <a:off x="6181989" y="1718859"/>
            <a:ext cx="393056" cy="584775"/>
          </a:xfrm>
          <a:prstGeom prst="rect">
            <a:avLst/>
          </a:prstGeom>
          <a:noFill/>
        </p:spPr>
        <p:txBody>
          <a:bodyPr wrap="none" rtlCol="0">
            <a:spAutoFit/>
          </a:bodyPr>
          <a:lstStyle/>
          <a:p>
            <a:r>
              <a:rPr lang="en-US" sz="3200" b="1" dirty="0">
                <a:solidFill>
                  <a:srgbClr val="3C4311"/>
                </a:solidFill>
              </a:rPr>
              <a:t>5</a:t>
            </a:r>
          </a:p>
        </p:txBody>
      </p:sp>
      <p:grpSp>
        <p:nvGrpSpPr>
          <p:cNvPr id="30" name="组合 15"/>
          <p:cNvGrpSpPr/>
          <p:nvPr/>
        </p:nvGrpSpPr>
        <p:grpSpPr>
          <a:xfrm>
            <a:off x="5977997" y="3017526"/>
            <a:ext cx="5774699" cy="1631216"/>
            <a:chOff x="6609367" y="1879820"/>
            <a:chExt cx="5774699" cy="1631216"/>
          </a:xfrm>
        </p:grpSpPr>
        <p:sp>
          <p:nvSpPr>
            <p:cNvPr id="31"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3"/>
            <p:cNvSpPr txBox="1"/>
            <p:nvPr/>
          </p:nvSpPr>
          <p:spPr>
            <a:xfrm>
              <a:off x="7508394" y="1879820"/>
              <a:ext cx="4875672" cy="1631216"/>
            </a:xfrm>
            <a:prstGeom prst="rect">
              <a:avLst/>
            </a:prstGeom>
            <a:noFill/>
          </p:spPr>
          <p:txBody>
            <a:bodyPr wrap="square" rtlCol="0">
              <a:spAutoFit/>
            </a:bodyPr>
            <a:lstStyle/>
            <a:p>
              <a:r>
                <a:rPr lang="en-US" altLang="zh-CN" sz="2000" dirty="0">
                  <a:solidFill>
                    <a:srgbClr val="3C4311"/>
                  </a:solidFill>
                </a:rPr>
                <a:t>Repeat the same thing you did at step 5. However, you can also add still pictures by clicking the camera and going to camera roll and  add the picture into the timeline. Remember to make the picture shorter.</a:t>
              </a:r>
              <a:endParaRPr lang="zh-CN" altLang="en-US" sz="2000" dirty="0">
                <a:solidFill>
                  <a:srgbClr val="3C4311"/>
                </a:solidFill>
              </a:endParaRPr>
            </a:p>
          </p:txBody>
        </p:sp>
      </p:grpSp>
      <p:sp>
        <p:nvSpPr>
          <p:cNvPr id="34" name="TextBox 33"/>
          <p:cNvSpPr txBox="1"/>
          <p:nvPr/>
        </p:nvSpPr>
        <p:spPr>
          <a:xfrm>
            <a:off x="6167332" y="3121024"/>
            <a:ext cx="393056" cy="584775"/>
          </a:xfrm>
          <a:prstGeom prst="rect">
            <a:avLst/>
          </a:prstGeom>
          <a:noFill/>
        </p:spPr>
        <p:txBody>
          <a:bodyPr wrap="none" rtlCol="0">
            <a:spAutoFit/>
          </a:bodyPr>
          <a:lstStyle/>
          <a:p>
            <a:r>
              <a:rPr lang="en-US" sz="3200" b="1" dirty="0">
                <a:solidFill>
                  <a:srgbClr val="3C4311"/>
                </a:solidFill>
              </a:rPr>
              <a:t>6</a:t>
            </a:r>
          </a:p>
        </p:txBody>
      </p:sp>
      <p:grpSp>
        <p:nvGrpSpPr>
          <p:cNvPr id="35" name="组合 15"/>
          <p:cNvGrpSpPr/>
          <p:nvPr/>
        </p:nvGrpSpPr>
        <p:grpSpPr>
          <a:xfrm>
            <a:off x="5977997" y="4821913"/>
            <a:ext cx="5774699" cy="804445"/>
            <a:chOff x="6609367" y="1879820"/>
            <a:chExt cx="5774699" cy="804445"/>
          </a:xfrm>
        </p:grpSpPr>
        <p:sp>
          <p:nvSpPr>
            <p:cNvPr id="36"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3"/>
            <p:cNvSpPr txBox="1"/>
            <p:nvPr/>
          </p:nvSpPr>
          <p:spPr>
            <a:xfrm>
              <a:off x="7508394" y="1954508"/>
              <a:ext cx="4875672" cy="707886"/>
            </a:xfrm>
            <a:prstGeom prst="rect">
              <a:avLst/>
            </a:prstGeom>
            <a:noFill/>
          </p:spPr>
          <p:txBody>
            <a:bodyPr wrap="square" rtlCol="0">
              <a:spAutoFit/>
            </a:bodyPr>
            <a:lstStyle/>
            <a:p>
              <a:r>
                <a:rPr lang="en-US" altLang="zh-CN" sz="2000" dirty="0">
                  <a:solidFill>
                    <a:srgbClr val="3C4311"/>
                  </a:solidFill>
                </a:rPr>
                <a:t>If you do not like the footage, you can double click it and then delete it.</a:t>
              </a:r>
              <a:endParaRPr lang="zh-CN" altLang="en-US" sz="2000" dirty="0">
                <a:solidFill>
                  <a:srgbClr val="3C4311"/>
                </a:solidFill>
              </a:endParaRPr>
            </a:p>
          </p:txBody>
        </p:sp>
      </p:grpSp>
      <p:sp>
        <p:nvSpPr>
          <p:cNvPr id="44" name="TextBox 43"/>
          <p:cNvSpPr txBox="1"/>
          <p:nvPr/>
        </p:nvSpPr>
        <p:spPr>
          <a:xfrm>
            <a:off x="6181989" y="4975019"/>
            <a:ext cx="393056" cy="584775"/>
          </a:xfrm>
          <a:prstGeom prst="rect">
            <a:avLst/>
          </a:prstGeom>
          <a:noFill/>
        </p:spPr>
        <p:txBody>
          <a:bodyPr wrap="none" rtlCol="0">
            <a:spAutoFit/>
          </a:bodyPr>
          <a:lstStyle/>
          <a:p>
            <a:r>
              <a:rPr lang="en-US" sz="3200" b="1" dirty="0">
                <a:solidFill>
                  <a:srgbClr val="3C4311"/>
                </a:solidFill>
              </a:rPr>
              <a:t>7</a:t>
            </a:r>
          </a:p>
        </p:txBody>
      </p:sp>
    </p:spTree>
    <p:extLst>
      <p:ext uri="{BB962C8B-B14F-4D97-AF65-F5344CB8AC3E}">
        <p14:creationId xmlns:p14="http://schemas.microsoft.com/office/powerpoint/2010/main" val="20583185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90" y="2430103"/>
            <a:ext cx="3942198" cy="2794033"/>
          </a:xfrm>
          <a:prstGeom prst="rect">
            <a:avLst/>
          </a:prstGeom>
        </p:spPr>
      </p:pic>
      <p:sp>
        <p:nvSpPr>
          <p:cNvPr id="10" name="文本框 4"/>
          <p:cNvSpPr txBox="1"/>
          <p:nvPr/>
        </p:nvSpPr>
        <p:spPr>
          <a:xfrm>
            <a:off x="1338485" y="859664"/>
            <a:ext cx="3779471" cy="707886"/>
          </a:xfrm>
          <a:prstGeom prst="rect">
            <a:avLst/>
          </a:prstGeom>
          <a:noFill/>
        </p:spPr>
        <p:txBody>
          <a:bodyPr wrap="square" rtlCol="0">
            <a:spAutoFit/>
          </a:bodyPr>
          <a:lstStyle/>
          <a:p>
            <a:r>
              <a:rPr lang="en-US" altLang="zh-CN" sz="4000" b="1" dirty="0">
                <a:solidFill>
                  <a:srgbClr val="CC4308"/>
                </a:solidFill>
              </a:rPr>
              <a:t>iMovie Tutorial</a:t>
            </a:r>
            <a:endParaRPr lang="zh-CN" altLang="en-US" sz="4000" b="1" dirty="0">
              <a:solidFill>
                <a:srgbClr val="CC4308"/>
              </a:solidFill>
            </a:endParaRPr>
          </a:p>
        </p:txBody>
      </p:sp>
      <p:cxnSp>
        <p:nvCxnSpPr>
          <p:cNvPr id="11" name="直接连接符 10"/>
          <p:cNvCxnSpPr/>
          <p:nvPr/>
        </p:nvCxnSpPr>
        <p:spPr>
          <a:xfrm flipH="1">
            <a:off x="991416" y="1567550"/>
            <a:ext cx="4098885"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516" y="2572299"/>
            <a:ext cx="3265714" cy="2492829"/>
          </a:xfrm>
          <a:prstGeom prst="rect">
            <a:avLst/>
          </a:prstGeom>
        </p:spPr>
      </p:pic>
      <p:grpSp>
        <p:nvGrpSpPr>
          <p:cNvPr id="37" name="组合 15"/>
          <p:cNvGrpSpPr/>
          <p:nvPr/>
        </p:nvGrpSpPr>
        <p:grpSpPr>
          <a:xfrm>
            <a:off x="5901797" y="1127433"/>
            <a:ext cx="5774699" cy="1631216"/>
            <a:chOff x="6609367" y="1717023"/>
            <a:chExt cx="5774699" cy="1631216"/>
          </a:xfrm>
        </p:grpSpPr>
        <p:sp>
          <p:nvSpPr>
            <p:cNvPr id="39"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3"/>
            <p:cNvSpPr txBox="1"/>
            <p:nvPr/>
          </p:nvSpPr>
          <p:spPr>
            <a:xfrm>
              <a:off x="7432867" y="1717023"/>
              <a:ext cx="4951199" cy="1631216"/>
            </a:xfrm>
            <a:prstGeom prst="rect">
              <a:avLst/>
            </a:prstGeom>
            <a:noFill/>
          </p:spPr>
          <p:txBody>
            <a:bodyPr wrap="square" rtlCol="0">
              <a:spAutoFit/>
            </a:bodyPr>
            <a:lstStyle/>
            <a:p>
              <a:r>
                <a:rPr lang="en-US" altLang="zh-CN" sz="2000" dirty="0">
                  <a:solidFill>
                    <a:srgbClr val="3C4311"/>
                  </a:solidFill>
                </a:rPr>
                <a:t>Think about the footages you combined in the timeline and make notes. Ask yourself: does each footage demonstrate your thinking process? Why do you present your artwork in this way?</a:t>
              </a:r>
              <a:endParaRPr lang="zh-CN" altLang="en-US" sz="2000" dirty="0">
                <a:solidFill>
                  <a:srgbClr val="3C4311"/>
                </a:solidFill>
              </a:endParaRPr>
            </a:p>
          </p:txBody>
        </p:sp>
      </p:grpSp>
      <p:sp>
        <p:nvSpPr>
          <p:cNvPr id="5" name="TextBox 4"/>
          <p:cNvSpPr txBox="1"/>
          <p:nvPr/>
        </p:nvSpPr>
        <p:spPr>
          <a:xfrm>
            <a:off x="6105789" y="1400064"/>
            <a:ext cx="393056" cy="584775"/>
          </a:xfrm>
          <a:prstGeom prst="rect">
            <a:avLst/>
          </a:prstGeom>
          <a:noFill/>
        </p:spPr>
        <p:txBody>
          <a:bodyPr wrap="none" rtlCol="0">
            <a:spAutoFit/>
          </a:bodyPr>
          <a:lstStyle/>
          <a:p>
            <a:r>
              <a:rPr lang="en-US" sz="3200" b="1" dirty="0">
                <a:solidFill>
                  <a:srgbClr val="3C4311"/>
                </a:solidFill>
              </a:rPr>
              <a:t>8</a:t>
            </a:r>
          </a:p>
        </p:txBody>
      </p:sp>
      <p:grpSp>
        <p:nvGrpSpPr>
          <p:cNvPr id="30" name="组合 15"/>
          <p:cNvGrpSpPr/>
          <p:nvPr/>
        </p:nvGrpSpPr>
        <p:grpSpPr>
          <a:xfrm>
            <a:off x="5901797" y="2625351"/>
            <a:ext cx="5774698" cy="1323439"/>
            <a:chOff x="6609367" y="1806440"/>
            <a:chExt cx="5774698" cy="1323439"/>
          </a:xfrm>
        </p:grpSpPr>
        <p:sp>
          <p:nvSpPr>
            <p:cNvPr id="31"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3"/>
            <p:cNvSpPr txBox="1"/>
            <p:nvPr/>
          </p:nvSpPr>
          <p:spPr>
            <a:xfrm>
              <a:off x="7432866" y="1806440"/>
              <a:ext cx="4951199" cy="1323439"/>
            </a:xfrm>
            <a:prstGeom prst="rect">
              <a:avLst/>
            </a:prstGeom>
            <a:noFill/>
          </p:spPr>
          <p:txBody>
            <a:bodyPr wrap="square" rtlCol="0">
              <a:spAutoFit/>
            </a:bodyPr>
            <a:lstStyle/>
            <a:p>
              <a:r>
                <a:rPr lang="en-US" altLang="zh-CN" sz="2000" dirty="0">
                  <a:solidFill>
                    <a:srgbClr val="3C4311"/>
                  </a:solidFill>
                </a:rPr>
                <a:t>Go over the timeline several times and write down the voice-over in terms of your thinking processes. However, if your footages already have voice-over, you can use them directly.</a:t>
              </a:r>
              <a:endParaRPr lang="zh-CN" altLang="en-US" sz="2000" dirty="0">
                <a:solidFill>
                  <a:srgbClr val="3C4311"/>
                </a:solidFill>
              </a:endParaRPr>
            </a:p>
          </p:txBody>
        </p:sp>
      </p:grpSp>
      <p:sp>
        <p:nvSpPr>
          <p:cNvPr id="34" name="TextBox 33"/>
          <p:cNvSpPr txBox="1"/>
          <p:nvPr/>
        </p:nvSpPr>
        <p:spPr>
          <a:xfrm>
            <a:off x="6091132" y="2802229"/>
            <a:ext cx="393056" cy="584775"/>
          </a:xfrm>
          <a:prstGeom prst="rect">
            <a:avLst/>
          </a:prstGeom>
          <a:noFill/>
        </p:spPr>
        <p:txBody>
          <a:bodyPr wrap="none" rtlCol="0">
            <a:spAutoFit/>
          </a:bodyPr>
          <a:lstStyle/>
          <a:p>
            <a:r>
              <a:rPr lang="en-US" sz="3200" b="1" dirty="0">
                <a:solidFill>
                  <a:srgbClr val="3C4311"/>
                </a:solidFill>
              </a:rPr>
              <a:t>9</a:t>
            </a:r>
          </a:p>
        </p:txBody>
      </p:sp>
      <p:grpSp>
        <p:nvGrpSpPr>
          <p:cNvPr id="35" name="组合 15"/>
          <p:cNvGrpSpPr/>
          <p:nvPr/>
        </p:nvGrpSpPr>
        <p:grpSpPr>
          <a:xfrm>
            <a:off x="5901797" y="4123269"/>
            <a:ext cx="5774698" cy="2246769"/>
            <a:chOff x="6609367" y="1634577"/>
            <a:chExt cx="5774698" cy="2246769"/>
          </a:xfrm>
        </p:grpSpPr>
        <p:sp>
          <p:nvSpPr>
            <p:cNvPr id="36"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3"/>
            <p:cNvSpPr txBox="1"/>
            <p:nvPr/>
          </p:nvSpPr>
          <p:spPr>
            <a:xfrm>
              <a:off x="7381094" y="1634577"/>
              <a:ext cx="5002971" cy="2246769"/>
            </a:xfrm>
            <a:prstGeom prst="rect">
              <a:avLst/>
            </a:prstGeom>
            <a:noFill/>
          </p:spPr>
          <p:txBody>
            <a:bodyPr wrap="square" rtlCol="0">
              <a:spAutoFit/>
            </a:bodyPr>
            <a:lstStyle/>
            <a:p>
              <a:r>
                <a:rPr lang="en-US" altLang="zh-CN" sz="2000" dirty="0">
                  <a:solidFill>
                    <a:srgbClr val="3C4311"/>
                  </a:solidFill>
                </a:rPr>
                <a:t>Record a voice-over: click record button and click the record again. You will see the countdown. Make sure that you are ready to record your voice. When you are done, click the red stop button. You can review it. If you like it, you can click accept. Or if you do not like it, you can delete it and then retake it. </a:t>
              </a:r>
              <a:endParaRPr lang="zh-CN" altLang="en-US" sz="2000" dirty="0">
                <a:solidFill>
                  <a:srgbClr val="3C4311"/>
                </a:solidFill>
              </a:endParaRPr>
            </a:p>
          </p:txBody>
        </p:sp>
      </p:grpSp>
      <p:sp>
        <p:nvSpPr>
          <p:cNvPr id="44" name="TextBox 43"/>
          <p:cNvSpPr txBox="1"/>
          <p:nvPr/>
        </p:nvSpPr>
        <p:spPr>
          <a:xfrm>
            <a:off x="6001008" y="4472042"/>
            <a:ext cx="601447" cy="584775"/>
          </a:xfrm>
          <a:prstGeom prst="rect">
            <a:avLst/>
          </a:prstGeom>
          <a:noFill/>
        </p:spPr>
        <p:txBody>
          <a:bodyPr wrap="none" rtlCol="0">
            <a:spAutoFit/>
          </a:bodyPr>
          <a:lstStyle/>
          <a:p>
            <a:r>
              <a:rPr lang="en-US" sz="3200" b="1" dirty="0">
                <a:solidFill>
                  <a:srgbClr val="3C4311"/>
                </a:solidFill>
              </a:rPr>
              <a:t>10</a:t>
            </a:r>
          </a:p>
        </p:txBody>
      </p:sp>
    </p:spTree>
    <p:extLst>
      <p:ext uri="{BB962C8B-B14F-4D97-AF65-F5344CB8AC3E}">
        <p14:creationId xmlns:p14="http://schemas.microsoft.com/office/powerpoint/2010/main" val="130100017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90" y="2430103"/>
            <a:ext cx="3942198" cy="2794033"/>
          </a:xfrm>
          <a:prstGeom prst="rect">
            <a:avLst/>
          </a:prstGeom>
        </p:spPr>
      </p:pic>
      <p:sp>
        <p:nvSpPr>
          <p:cNvPr id="10" name="文本框 4"/>
          <p:cNvSpPr txBox="1"/>
          <p:nvPr/>
        </p:nvSpPr>
        <p:spPr>
          <a:xfrm>
            <a:off x="1338485" y="859664"/>
            <a:ext cx="3650955" cy="707886"/>
          </a:xfrm>
          <a:prstGeom prst="rect">
            <a:avLst/>
          </a:prstGeom>
          <a:noFill/>
        </p:spPr>
        <p:txBody>
          <a:bodyPr wrap="square" rtlCol="0">
            <a:spAutoFit/>
          </a:bodyPr>
          <a:lstStyle/>
          <a:p>
            <a:r>
              <a:rPr lang="en-US" altLang="zh-CN" sz="4000" b="1" dirty="0">
                <a:solidFill>
                  <a:srgbClr val="CC4308"/>
                </a:solidFill>
              </a:rPr>
              <a:t>iMovie Tutorial</a:t>
            </a:r>
            <a:endParaRPr lang="zh-CN" altLang="en-US" sz="4000" b="1" dirty="0">
              <a:solidFill>
                <a:srgbClr val="CC4308"/>
              </a:solidFill>
            </a:endParaRPr>
          </a:p>
        </p:txBody>
      </p:sp>
      <p:cxnSp>
        <p:nvCxnSpPr>
          <p:cNvPr id="11" name="直接连接符 10"/>
          <p:cNvCxnSpPr/>
          <p:nvPr/>
        </p:nvCxnSpPr>
        <p:spPr>
          <a:xfrm flipH="1">
            <a:off x="991416" y="1567550"/>
            <a:ext cx="4098885"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516" y="2572299"/>
            <a:ext cx="3265714" cy="2492829"/>
          </a:xfrm>
          <a:prstGeom prst="rect">
            <a:avLst/>
          </a:prstGeom>
        </p:spPr>
      </p:pic>
      <p:grpSp>
        <p:nvGrpSpPr>
          <p:cNvPr id="37" name="组合 15"/>
          <p:cNvGrpSpPr/>
          <p:nvPr/>
        </p:nvGrpSpPr>
        <p:grpSpPr>
          <a:xfrm>
            <a:off x="5825597" y="1486662"/>
            <a:ext cx="5774699" cy="1631216"/>
            <a:chOff x="6609367" y="1717023"/>
            <a:chExt cx="5774699" cy="1631216"/>
          </a:xfrm>
        </p:grpSpPr>
        <p:sp>
          <p:nvSpPr>
            <p:cNvPr id="39"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3"/>
            <p:cNvSpPr txBox="1"/>
            <p:nvPr/>
          </p:nvSpPr>
          <p:spPr>
            <a:xfrm>
              <a:off x="7432867" y="1717023"/>
              <a:ext cx="4951199" cy="1631216"/>
            </a:xfrm>
            <a:prstGeom prst="rect">
              <a:avLst/>
            </a:prstGeom>
            <a:noFill/>
          </p:spPr>
          <p:txBody>
            <a:bodyPr wrap="square" rtlCol="0">
              <a:spAutoFit/>
            </a:bodyPr>
            <a:lstStyle/>
            <a:p>
              <a:r>
                <a:rPr lang="en-US" altLang="zh-CN" sz="2000" dirty="0">
                  <a:solidFill>
                    <a:srgbClr val="3C4311"/>
                  </a:solidFill>
                </a:rPr>
                <a:t>Add music to timeline: pick the music to add to the timeline. (Ask yourself: what does your daydream sound like?)The green in timeline is the audio – music. Turn down the music if it is louder than your voice-over. </a:t>
              </a:r>
              <a:endParaRPr lang="zh-CN" altLang="en-US" sz="2000" dirty="0">
                <a:solidFill>
                  <a:srgbClr val="3C4311"/>
                </a:solidFill>
              </a:endParaRPr>
            </a:p>
          </p:txBody>
        </p:sp>
      </p:grpSp>
      <p:sp>
        <p:nvSpPr>
          <p:cNvPr id="5" name="TextBox 4"/>
          <p:cNvSpPr txBox="1"/>
          <p:nvPr/>
        </p:nvSpPr>
        <p:spPr>
          <a:xfrm>
            <a:off x="5922611" y="1748130"/>
            <a:ext cx="601447" cy="584775"/>
          </a:xfrm>
          <a:prstGeom prst="rect">
            <a:avLst/>
          </a:prstGeom>
          <a:noFill/>
        </p:spPr>
        <p:txBody>
          <a:bodyPr wrap="none" rtlCol="0">
            <a:spAutoFit/>
          </a:bodyPr>
          <a:lstStyle/>
          <a:p>
            <a:r>
              <a:rPr lang="en-US" sz="3200" b="1" dirty="0">
                <a:solidFill>
                  <a:srgbClr val="3C4311"/>
                </a:solidFill>
              </a:rPr>
              <a:t>11</a:t>
            </a:r>
          </a:p>
        </p:txBody>
      </p:sp>
      <p:grpSp>
        <p:nvGrpSpPr>
          <p:cNvPr id="30" name="组合 15"/>
          <p:cNvGrpSpPr/>
          <p:nvPr/>
        </p:nvGrpSpPr>
        <p:grpSpPr>
          <a:xfrm>
            <a:off x="5825597" y="3216549"/>
            <a:ext cx="5774698" cy="1323439"/>
            <a:chOff x="6609367" y="1806440"/>
            <a:chExt cx="5774698" cy="1323439"/>
          </a:xfrm>
        </p:grpSpPr>
        <p:sp>
          <p:nvSpPr>
            <p:cNvPr id="31"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3"/>
            <p:cNvSpPr txBox="1"/>
            <p:nvPr/>
          </p:nvSpPr>
          <p:spPr>
            <a:xfrm>
              <a:off x="7432866" y="1806440"/>
              <a:ext cx="4951199" cy="1323439"/>
            </a:xfrm>
            <a:prstGeom prst="rect">
              <a:avLst/>
            </a:prstGeom>
            <a:noFill/>
          </p:spPr>
          <p:txBody>
            <a:bodyPr wrap="square" rtlCol="0">
              <a:spAutoFit/>
            </a:bodyPr>
            <a:lstStyle/>
            <a:p>
              <a:r>
                <a:rPr lang="en-US" altLang="zh-CN" sz="2000" dirty="0">
                  <a:solidFill>
                    <a:srgbClr val="3C4311"/>
                  </a:solidFill>
                </a:rPr>
                <a:t>Add a title: title is available by double-clicking the video, and you will see title style. Pick the one you like. When you are done, you can go back and play the video</a:t>
              </a:r>
              <a:endParaRPr lang="zh-CN" altLang="en-US" sz="2000" dirty="0">
                <a:solidFill>
                  <a:srgbClr val="3C4311"/>
                </a:solidFill>
              </a:endParaRPr>
            </a:p>
          </p:txBody>
        </p:sp>
      </p:grpSp>
      <p:sp>
        <p:nvSpPr>
          <p:cNvPr id="34" name="TextBox 33"/>
          <p:cNvSpPr txBox="1"/>
          <p:nvPr/>
        </p:nvSpPr>
        <p:spPr>
          <a:xfrm>
            <a:off x="5887048" y="3393459"/>
            <a:ext cx="601447" cy="584775"/>
          </a:xfrm>
          <a:prstGeom prst="rect">
            <a:avLst/>
          </a:prstGeom>
          <a:noFill/>
        </p:spPr>
        <p:txBody>
          <a:bodyPr wrap="none" rtlCol="0">
            <a:spAutoFit/>
          </a:bodyPr>
          <a:lstStyle/>
          <a:p>
            <a:r>
              <a:rPr lang="en-US" sz="3200" b="1" dirty="0">
                <a:solidFill>
                  <a:srgbClr val="3C4311"/>
                </a:solidFill>
              </a:rPr>
              <a:t>12</a:t>
            </a:r>
          </a:p>
        </p:txBody>
      </p:sp>
      <p:grpSp>
        <p:nvGrpSpPr>
          <p:cNvPr id="35" name="组合 15"/>
          <p:cNvGrpSpPr/>
          <p:nvPr/>
        </p:nvGrpSpPr>
        <p:grpSpPr>
          <a:xfrm>
            <a:off x="5825597" y="4727741"/>
            <a:ext cx="5873909" cy="1389238"/>
            <a:chOff x="6609367" y="1879820"/>
            <a:chExt cx="5873909" cy="1389238"/>
          </a:xfrm>
        </p:grpSpPr>
        <p:sp>
          <p:nvSpPr>
            <p:cNvPr id="36" name="弧形 14"/>
            <p:cNvSpPr/>
            <p:nvPr/>
          </p:nvSpPr>
          <p:spPr>
            <a:xfrm>
              <a:off x="6609367" y="1879820"/>
              <a:ext cx="771727" cy="804445"/>
            </a:xfrm>
            <a:prstGeom prst="arc">
              <a:avLst>
                <a:gd name="adj1" fmla="val 16200000"/>
                <a:gd name="adj2" fmla="val 11896535"/>
              </a:avLst>
            </a:prstGeom>
            <a:ln w="15875">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椭圆 40"/>
            <p:cNvSpPr/>
            <p:nvPr/>
          </p:nvSpPr>
          <p:spPr>
            <a:xfrm>
              <a:off x="7333715" y="2226162"/>
              <a:ext cx="99152" cy="99152"/>
            </a:xfrm>
            <a:prstGeom prst="ellipse">
              <a:avLst/>
            </a:prstGeom>
            <a:solidFill>
              <a:srgbClr val="3C4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3"/>
            <p:cNvSpPr txBox="1"/>
            <p:nvPr/>
          </p:nvSpPr>
          <p:spPr>
            <a:xfrm>
              <a:off x="7480305" y="1945619"/>
              <a:ext cx="5002971" cy="1323439"/>
            </a:xfrm>
            <a:prstGeom prst="rect">
              <a:avLst/>
            </a:prstGeom>
            <a:noFill/>
          </p:spPr>
          <p:txBody>
            <a:bodyPr wrap="square" rtlCol="0">
              <a:spAutoFit/>
            </a:bodyPr>
            <a:lstStyle/>
            <a:p>
              <a:r>
                <a:rPr lang="en-US" altLang="zh-CN" sz="2000" dirty="0">
                  <a:solidFill>
                    <a:srgbClr val="3C4311"/>
                  </a:solidFill>
                </a:rPr>
                <a:t>Use themes: you can click the gear  in the top right-hand corner, and you can see themes. Pick the one you like. You may not need to use the theme song, if so  turn it off. </a:t>
              </a:r>
              <a:endParaRPr lang="zh-CN" altLang="en-US" sz="2000" dirty="0">
                <a:solidFill>
                  <a:srgbClr val="3C4311"/>
                </a:solidFill>
              </a:endParaRPr>
            </a:p>
          </p:txBody>
        </p:sp>
      </p:grpSp>
      <p:sp>
        <p:nvSpPr>
          <p:cNvPr id="44" name="TextBox 43"/>
          <p:cNvSpPr txBox="1"/>
          <p:nvPr/>
        </p:nvSpPr>
        <p:spPr>
          <a:xfrm>
            <a:off x="5924808" y="4831271"/>
            <a:ext cx="601447" cy="584775"/>
          </a:xfrm>
          <a:prstGeom prst="rect">
            <a:avLst/>
          </a:prstGeom>
          <a:noFill/>
        </p:spPr>
        <p:txBody>
          <a:bodyPr wrap="none" rtlCol="0">
            <a:spAutoFit/>
          </a:bodyPr>
          <a:lstStyle/>
          <a:p>
            <a:r>
              <a:rPr lang="en-US" sz="3200" b="1" dirty="0">
                <a:solidFill>
                  <a:srgbClr val="3C4311"/>
                </a:solidFill>
              </a:rPr>
              <a:t>13</a:t>
            </a:r>
          </a:p>
        </p:txBody>
      </p:sp>
    </p:spTree>
    <p:extLst>
      <p:ext uri="{BB962C8B-B14F-4D97-AF65-F5344CB8AC3E}">
        <p14:creationId xmlns:p14="http://schemas.microsoft.com/office/powerpoint/2010/main" val="284908028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73" name="图片 11972"/>
          <p:cNvPicPr>
            <a:picLocks noChangeAspect="1"/>
          </p:cNvPicPr>
          <p:nvPr/>
        </p:nvPicPr>
        <p:blipFill>
          <a:blip r:embed="rId2" cstate="email">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a:ext>
            </a:extLst>
          </a:blip>
          <a:stretch>
            <a:fillRect/>
          </a:stretch>
        </p:blipFill>
        <p:spPr>
          <a:xfrm>
            <a:off x="5485201" y="465348"/>
            <a:ext cx="6913463" cy="5121084"/>
          </a:xfrm>
          <a:prstGeom prst="rect">
            <a:avLst/>
          </a:prstGeom>
        </p:spPr>
      </p:pic>
      <p:pic>
        <p:nvPicPr>
          <p:cNvPr id="11972" name="图片 11971"/>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rot="20973082">
            <a:off x="-701018" y="1796388"/>
            <a:ext cx="6913463" cy="5121084"/>
          </a:xfrm>
          <a:prstGeom prst="rect">
            <a:avLst/>
          </a:prstGeom>
        </p:spPr>
      </p:pic>
      <p:grpSp>
        <p:nvGrpSpPr>
          <p:cNvPr id="12" name="组合 11"/>
          <p:cNvGrpSpPr/>
          <p:nvPr/>
        </p:nvGrpSpPr>
        <p:grpSpPr>
          <a:xfrm>
            <a:off x="2" y="2567836"/>
            <a:ext cx="12187827" cy="2421740"/>
            <a:chOff x="2" y="2567836"/>
            <a:chExt cx="12187827" cy="2421740"/>
          </a:xfrm>
        </p:grpSpPr>
        <p:sp>
          <p:nvSpPr>
            <p:cNvPr id="2" name="矩形 1"/>
            <p:cNvSpPr/>
            <p:nvPr/>
          </p:nvSpPr>
          <p:spPr>
            <a:xfrm rot="16200000">
              <a:off x="1839221" y="728617"/>
              <a:ext cx="2421740" cy="6100177"/>
            </a:xfrm>
            <a:prstGeom prst="rect">
              <a:avLst/>
            </a:prstGeom>
            <a:solidFill>
              <a:srgbClr val="CC430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6200000">
              <a:off x="7926871" y="728617"/>
              <a:ext cx="2421740" cy="6100177"/>
            </a:xfrm>
            <a:prstGeom prst="rect">
              <a:avLst/>
            </a:prstGeom>
            <a:solidFill>
              <a:srgbClr val="3C431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169363" y="1010374"/>
            <a:ext cx="3836824" cy="707886"/>
          </a:xfrm>
          <a:prstGeom prst="rect">
            <a:avLst/>
          </a:prstGeom>
          <a:noFill/>
        </p:spPr>
        <p:txBody>
          <a:bodyPr wrap="square" rtlCol="0">
            <a:spAutoFit/>
          </a:bodyPr>
          <a:lstStyle/>
          <a:p>
            <a:r>
              <a:rPr lang="en-US" altLang="zh-CN" sz="4000" b="1" dirty="0">
                <a:solidFill>
                  <a:srgbClr val="CC4308"/>
                </a:solidFill>
              </a:rPr>
              <a:t>Finish your video</a:t>
            </a:r>
            <a:endParaRPr lang="zh-CN" altLang="en-US" sz="4000" b="1" dirty="0">
              <a:solidFill>
                <a:srgbClr val="CC4308"/>
              </a:solidFill>
            </a:endParaRPr>
          </a:p>
        </p:txBody>
      </p:sp>
      <p:sp>
        <p:nvSpPr>
          <p:cNvPr id="6" name="文本框 5"/>
          <p:cNvSpPr txBox="1"/>
          <p:nvPr/>
        </p:nvSpPr>
        <p:spPr>
          <a:xfrm>
            <a:off x="207934" y="2959507"/>
            <a:ext cx="5773101" cy="1938992"/>
          </a:xfrm>
          <a:prstGeom prst="rect">
            <a:avLst/>
          </a:prstGeom>
          <a:noFill/>
        </p:spPr>
        <p:txBody>
          <a:bodyPr wrap="square" rtlCol="0">
            <a:spAutoFit/>
          </a:bodyPr>
          <a:lstStyle/>
          <a:p>
            <a:r>
              <a:rPr lang="en-US" altLang="zh-CN" sz="2400" dirty="0">
                <a:solidFill>
                  <a:schemeClr val="bg1"/>
                </a:solidFill>
              </a:rPr>
              <a:t>One cool thing about the video is if you go to My Projects, you will then see the video you’ve created. You can rename it. Also you can play your video </a:t>
            </a:r>
            <a:r>
              <a:rPr lang="en-US" altLang="zh-CN" sz="2400" dirty="0" err="1">
                <a:solidFill>
                  <a:schemeClr val="bg1"/>
                </a:solidFill>
              </a:rPr>
              <a:t>fullscreen</a:t>
            </a:r>
            <a:r>
              <a:rPr lang="en-US" altLang="zh-CN" sz="2400" dirty="0">
                <a:solidFill>
                  <a:schemeClr val="bg1"/>
                </a:solidFill>
              </a:rPr>
              <a:t> by clicking the second button. </a:t>
            </a:r>
            <a:endParaRPr lang="zh-CN" altLang="en-US" sz="2400" dirty="0">
              <a:solidFill>
                <a:schemeClr val="bg1"/>
              </a:solidFill>
            </a:endParaRPr>
          </a:p>
        </p:txBody>
      </p:sp>
      <p:sp>
        <p:nvSpPr>
          <p:cNvPr id="8" name="文本框 7"/>
          <p:cNvSpPr txBox="1"/>
          <p:nvPr/>
        </p:nvSpPr>
        <p:spPr>
          <a:xfrm>
            <a:off x="6392318" y="2964654"/>
            <a:ext cx="5712371" cy="830997"/>
          </a:xfrm>
          <a:prstGeom prst="rect">
            <a:avLst/>
          </a:prstGeom>
          <a:noFill/>
        </p:spPr>
        <p:txBody>
          <a:bodyPr wrap="square" rtlCol="0">
            <a:spAutoFit/>
          </a:bodyPr>
          <a:lstStyle/>
          <a:p>
            <a:r>
              <a:rPr lang="en-US" altLang="zh-CN" sz="2400" dirty="0">
                <a:solidFill>
                  <a:schemeClr val="bg1"/>
                </a:solidFill>
              </a:rPr>
              <a:t>Click the third button and you can send your video out to your camera roll.</a:t>
            </a:r>
            <a:endParaRPr lang="zh-CN" altLang="en-US" sz="2400" dirty="0">
              <a:solidFill>
                <a:schemeClr val="bg1"/>
              </a:solidFill>
            </a:endParaRPr>
          </a:p>
        </p:txBody>
      </p:sp>
      <p:grpSp>
        <p:nvGrpSpPr>
          <p:cNvPr id="13" name="组合 12"/>
          <p:cNvGrpSpPr/>
          <p:nvPr/>
        </p:nvGrpSpPr>
        <p:grpSpPr>
          <a:xfrm>
            <a:off x="5547337" y="4436734"/>
            <a:ext cx="1164421" cy="1105683"/>
            <a:chOff x="5547337" y="4436734"/>
            <a:chExt cx="1164421" cy="1105683"/>
          </a:xfrm>
        </p:grpSpPr>
        <p:sp>
          <p:nvSpPr>
            <p:cNvPr id="4" name="椭圆 3"/>
            <p:cNvSpPr/>
            <p:nvPr/>
          </p:nvSpPr>
          <p:spPr>
            <a:xfrm>
              <a:off x="5547337" y="4436734"/>
              <a:ext cx="1105683" cy="1105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631659" y="4635632"/>
              <a:ext cx="1080099" cy="707886"/>
            </a:xfrm>
            <a:prstGeom prst="rect">
              <a:avLst/>
            </a:prstGeom>
            <a:noFill/>
          </p:spPr>
          <p:txBody>
            <a:bodyPr wrap="square" rtlCol="0">
              <a:spAutoFit/>
            </a:bodyPr>
            <a:lstStyle/>
            <a:p>
              <a:r>
                <a:rPr lang="en-US" altLang="zh-CN" sz="4000" b="1" dirty="0">
                  <a:solidFill>
                    <a:srgbClr val="CC4308"/>
                  </a:solidFill>
                </a:rPr>
                <a:t>YAY</a:t>
              </a:r>
              <a:endParaRPr lang="zh-CN" altLang="en-US" sz="4000" b="1" dirty="0">
                <a:solidFill>
                  <a:srgbClr val="CC4308"/>
                </a:solidFill>
              </a:endParaRPr>
            </a:p>
          </p:txBody>
        </p:sp>
      </p:grpSp>
      <p:cxnSp>
        <p:nvCxnSpPr>
          <p:cNvPr id="11" name="直接连接符 10"/>
          <p:cNvCxnSpPr/>
          <p:nvPr/>
        </p:nvCxnSpPr>
        <p:spPr>
          <a:xfrm flipH="1">
            <a:off x="2907302" y="1718260"/>
            <a:ext cx="4098885"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994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00"/>
                                        <p:tgtEl>
                                          <p:spTgt spid="5">
                                            <p:txEl>
                                              <p:pRg st="0" end="0"/>
                                            </p:txEl>
                                          </p:spTgt>
                                        </p:tgtEl>
                                      </p:cBhvr>
                                    </p:animEffect>
                                    <p:anim calcmode="lin" valueType="num">
                                      <p:cBhvr>
                                        <p:cTn id="12" dur="7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7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18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680"/>
                            </p:stCondLst>
                            <p:childTnLst>
                              <p:par>
                                <p:cTn id="19" presetID="4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ppt_w</p:attrName>
                                        </p:attrNameLst>
                                      </p:cBhvr>
                                      <p:tavLst>
                                        <p:tav tm="0" fmla="#ppt_w*sin(2.5*pi*$)">
                                          <p:val>
                                            <p:fltVal val="0"/>
                                          </p:val>
                                        </p:tav>
                                        <p:tav tm="100000">
                                          <p:val>
                                            <p:fltVal val="1"/>
                                          </p:val>
                                        </p:tav>
                                      </p:tavLst>
                                    </p:anim>
                                    <p:anim calcmode="lin" valueType="num">
                                      <p:cBhvr>
                                        <p:cTn id="23" dur="2000" fill="hold"/>
                                        <p:tgtEl>
                                          <p:spTgt spid="13"/>
                                        </p:tgtEl>
                                        <p:attrNameLst>
                                          <p:attrName>ppt_h</p:attrName>
                                        </p:attrNameLst>
                                      </p:cBhvr>
                                      <p:tavLst>
                                        <p:tav tm="0">
                                          <p:val>
                                            <p:strVal val="#ppt_h"/>
                                          </p:val>
                                        </p:tav>
                                        <p:tav tm="100000">
                                          <p:val>
                                            <p:strVal val="#ppt_h"/>
                                          </p:val>
                                        </p:tav>
                                      </p:tavLst>
                                    </p:anim>
                                  </p:childTnLst>
                                </p:cTn>
                              </p:par>
                            </p:childTnLst>
                          </p:cTn>
                        </p:par>
                        <p:par>
                          <p:cTn id="24" fill="hold">
                            <p:stCondLst>
                              <p:cond delay="4680"/>
                            </p:stCondLst>
                            <p:childTnLst>
                              <p:par>
                                <p:cTn id="25" presetID="42" presetClass="entr" presetSubtype="0" fill="hold" grpId="0" nodeType="afterEffect">
                                  <p:stCondLst>
                                    <p:cond delay="0"/>
                                  </p:stCondLst>
                                  <p:iterate type="lt">
                                    <p:tmPct val="10000"/>
                                  </p:iterate>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anim calcmode="lin" valueType="num">
                                      <p:cBhvr>
                                        <p:cTn id="2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2980"/>
                            </p:stCondLst>
                            <p:childTnLst>
                              <p:par>
                                <p:cTn id="31" presetID="42" presetClass="entr" presetSubtype="0" fill="hold" grpId="0" nodeType="afterEffect">
                                  <p:stCondLst>
                                    <p:cond delay="0"/>
                                  </p:stCondLst>
                                  <p:iterate type="lt">
                                    <p:tmPct val="10000"/>
                                  </p:iterate>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anim calcmode="lin" valueType="num">
                                      <p:cBhvr>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9065" y="430329"/>
            <a:ext cx="2426418" cy="3109229"/>
          </a:xfrm>
          <a:prstGeom prst="rect">
            <a:avLst/>
          </a:prstGeom>
        </p:spPr>
      </p:pic>
      <p:grpSp>
        <p:nvGrpSpPr>
          <p:cNvPr id="4" name="组合 3"/>
          <p:cNvGrpSpPr/>
          <p:nvPr/>
        </p:nvGrpSpPr>
        <p:grpSpPr>
          <a:xfrm>
            <a:off x="694213" y="3398228"/>
            <a:ext cx="1714796" cy="1704347"/>
            <a:chOff x="3136977" y="3192172"/>
            <a:chExt cx="1714796" cy="1704347"/>
          </a:xfrm>
        </p:grpSpPr>
        <p:sp>
          <p:nvSpPr>
            <p:cNvPr id="17" name="任意多边形 16"/>
            <p:cNvSpPr/>
            <p:nvPr/>
          </p:nvSpPr>
          <p:spPr>
            <a:xfrm>
              <a:off x="3136977" y="3192172"/>
              <a:ext cx="227836" cy="166389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712593" y="3232627"/>
              <a:ext cx="1139180" cy="1663892"/>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a:stCxn id="18" idx="1"/>
            <a:endCxn id="17" idx="1"/>
          </p:cNvCxnSpPr>
          <p:nvPr/>
        </p:nvCxnSpPr>
        <p:spPr>
          <a:xfrm flipH="1">
            <a:off x="694213" y="3438683"/>
            <a:ext cx="1714796" cy="1623437"/>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79658" y="3379206"/>
            <a:ext cx="338302" cy="1446550"/>
          </a:xfrm>
          <a:prstGeom prst="rect">
            <a:avLst/>
          </a:prstGeom>
          <a:noFill/>
        </p:spPr>
        <p:txBody>
          <a:bodyPr wrap="square" rtlCol="0">
            <a:spAutoFit/>
          </a:bodyPr>
          <a:lstStyle/>
          <a:p>
            <a:r>
              <a:rPr lang="en-US" altLang="zh-CN" sz="8800" dirty="0">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8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7" name="文本框 36"/>
          <p:cNvSpPr txBox="1"/>
          <p:nvPr/>
        </p:nvSpPr>
        <p:spPr>
          <a:xfrm>
            <a:off x="3048851" y="3293508"/>
            <a:ext cx="338302" cy="1446550"/>
          </a:xfrm>
          <a:prstGeom prst="rect">
            <a:avLst/>
          </a:prstGeom>
          <a:noFill/>
        </p:spPr>
        <p:txBody>
          <a:bodyPr wrap="square" rtlCol="0">
            <a:spAutoFit/>
          </a:bodyPr>
          <a:lstStyle/>
          <a:p>
            <a:r>
              <a:rPr lang="en-US" altLang="zh-CN" sz="8800" dirty="0">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8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4" name="直接连接符 13"/>
          <p:cNvCxnSpPr/>
          <p:nvPr/>
        </p:nvCxnSpPr>
        <p:spPr>
          <a:xfrm flipH="1">
            <a:off x="3387153" y="5641599"/>
            <a:ext cx="5487134" cy="0"/>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123452" y="1227578"/>
            <a:ext cx="1783092" cy="1578408"/>
          </a:xfrm>
          <a:prstGeom prst="rect">
            <a:avLst/>
          </a:prstGeom>
          <a:noFill/>
          <a:ln w="508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985385" y="3404656"/>
            <a:ext cx="1714796" cy="1704347"/>
            <a:chOff x="5487393" y="3181584"/>
            <a:chExt cx="1714796" cy="1704347"/>
          </a:xfrm>
        </p:grpSpPr>
        <p:sp>
          <p:nvSpPr>
            <p:cNvPr id="637" name="任意多边形 636"/>
            <p:cNvSpPr/>
            <p:nvPr/>
          </p:nvSpPr>
          <p:spPr>
            <a:xfrm>
              <a:off x="5487393" y="3181584"/>
              <a:ext cx="227836" cy="166389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a:off x="6063009" y="3222039"/>
              <a:ext cx="1139180" cy="1663892"/>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39" name="直接连接符 638"/>
          <p:cNvCxnSpPr>
            <a:stCxn id="638" idx="1"/>
            <a:endCxn id="637" idx="1"/>
          </p:cNvCxnSpPr>
          <p:nvPr/>
        </p:nvCxnSpPr>
        <p:spPr>
          <a:xfrm flipH="1">
            <a:off x="2985385" y="3445111"/>
            <a:ext cx="1714796" cy="1623437"/>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457030" y="3339589"/>
            <a:ext cx="772182" cy="1446550"/>
          </a:xfrm>
          <a:prstGeom prst="rect">
            <a:avLst/>
          </a:prstGeom>
          <a:noFill/>
        </p:spPr>
        <p:txBody>
          <a:bodyPr wrap="square" rtlCol="0">
            <a:spAutoFit/>
          </a:bodyPr>
          <a:lstStyle/>
          <a:p>
            <a:r>
              <a:rPr lang="en-US" altLang="zh-CN" sz="8800" dirty="0">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8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5275797" y="3438683"/>
            <a:ext cx="1714796" cy="1704347"/>
            <a:chOff x="7996997" y="3122499"/>
            <a:chExt cx="1714796" cy="1704347"/>
          </a:xfrm>
        </p:grpSpPr>
        <p:sp>
          <p:nvSpPr>
            <p:cNvPr id="641" name="任意多边形 640"/>
            <p:cNvSpPr/>
            <p:nvPr/>
          </p:nvSpPr>
          <p:spPr>
            <a:xfrm>
              <a:off x="7996997" y="3122499"/>
              <a:ext cx="227836" cy="166389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任意多边形 641"/>
            <p:cNvSpPr/>
            <p:nvPr/>
          </p:nvSpPr>
          <p:spPr>
            <a:xfrm>
              <a:off x="8572613" y="3162954"/>
              <a:ext cx="1139180" cy="1663892"/>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43" name="直接连接符 642"/>
          <p:cNvCxnSpPr>
            <a:stCxn id="642" idx="1"/>
            <a:endCxn id="641" idx="1"/>
          </p:cNvCxnSpPr>
          <p:nvPr/>
        </p:nvCxnSpPr>
        <p:spPr>
          <a:xfrm flipH="1">
            <a:off x="5275797" y="3479138"/>
            <a:ext cx="1714796" cy="1623437"/>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058895" y="2167997"/>
            <a:ext cx="2629083" cy="646331"/>
          </a:xfrm>
          <a:prstGeom prst="rect">
            <a:avLst/>
          </a:prstGeom>
          <a:noFill/>
        </p:spPr>
        <p:txBody>
          <a:bodyPr wrap="square" rtlCol="0">
            <a:spAutoFit/>
          </a:bodyPr>
          <a:lstStyle/>
          <a:p>
            <a:r>
              <a:rPr lang="en-US" altLang="zh-CN" sz="3600" dirty="0">
                <a:solidFill>
                  <a:srgbClr val="3C4311"/>
                </a:solidFill>
                <a:latin typeface="Arial Unicode MS" panose="020B0604020202020204" pitchFamily="34" charset="-122"/>
                <a:ea typeface="Arial Unicode MS" panose="020B0604020202020204" pitchFamily="34" charset="-122"/>
                <a:cs typeface="Arial Unicode MS" panose="020B0604020202020204" pitchFamily="34" charset="-122"/>
              </a:rPr>
              <a:t>contents</a:t>
            </a:r>
            <a:endParaRPr lang="zh-CN" altLang="en-US" sz="3600" dirty="0">
              <a:solidFill>
                <a:srgbClr val="3C431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0" name="文本框 649"/>
          <p:cNvSpPr txBox="1"/>
          <p:nvPr/>
        </p:nvSpPr>
        <p:spPr>
          <a:xfrm>
            <a:off x="903324" y="4401117"/>
            <a:ext cx="1526203" cy="707886"/>
          </a:xfrm>
          <a:prstGeom prst="rect">
            <a:avLst/>
          </a:prstGeom>
          <a:noFill/>
        </p:spPr>
        <p:txBody>
          <a:bodyPr wrap="square" rtlCol="0">
            <a:spAutoFit/>
          </a:bodyPr>
          <a:lstStyle/>
          <a:p>
            <a:pPr algn="r"/>
            <a:r>
              <a:rPr lang="en-US" altLang="zh-CN" sz="2000" dirty="0">
                <a:solidFill>
                  <a:srgbClr val="3C4311"/>
                </a:solidFill>
              </a:rPr>
              <a:t>Exploring</a:t>
            </a:r>
            <a:r>
              <a:rPr lang="zh-CN" altLang="en-US" sz="2000" dirty="0">
                <a:solidFill>
                  <a:srgbClr val="3C4311"/>
                </a:solidFill>
              </a:rPr>
              <a:t> </a:t>
            </a:r>
            <a:r>
              <a:rPr lang="en-US" altLang="zh-CN" sz="2000" dirty="0">
                <a:solidFill>
                  <a:srgbClr val="3C4311"/>
                </a:solidFill>
              </a:rPr>
              <a:t>Surrealism</a:t>
            </a:r>
          </a:p>
        </p:txBody>
      </p:sp>
      <p:sp>
        <p:nvSpPr>
          <p:cNvPr id="651" name="文本框 650"/>
          <p:cNvSpPr txBox="1"/>
          <p:nvPr/>
        </p:nvSpPr>
        <p:spPr>
          <a:xfrm>
            <a:off x="2954400" y="4392436"/>
            <a:ext cx="1776765" cy="707886"/>
          </a:xfrm>
          <a:prstGeom prst="rect">
            <a:avLst/>
          </a:prstGeom>
          <a:noFill/>
        </p:spPr>
        <p:txBody>
          <a:bodyPr wrap="square" rtlCol="0">
            <a:spAutoFit/>
          </a:bodyPr>
          <a:lstStyle/>
          <a:p>
            <a:pPr algn="r"/>
            <a:r>
              <a:rPr lang="en-US" altLang="zh-CN" sz="2000" dirty="0">
                <a:solidFill>
                  <a:srgbClr val="3C4311"/>
                </a:solidFill>
              </a:rPr>
              <a:t>Wei Li’s</a:t>
            </a:r>
          </a:p>
          <a:p>
            <a:pPr algn="r"/>
            <a:r>
              <a:rPr lang="en-US" altLang="zh-CN" sz="2000" dirty="0">
                <a:solidFill>
                  <a:srgbClr val="3C4311"/>
                </a:solidFill>
              </a:rPr>
              <a:t>artworks</a:t>
            </a:r>
            <a:endParaRPr lang="zh-CN" altLang="en-US" sz="2000" dirty="0">
              <a:solidFill>
                <a:srgbClr val="3C4311"/>
              </a:solidFill>
            </a:endParaRPr>
          </a:p>
        </p:txBody>
      </p:sp>
      <p:sp>
        <p:nvSpPr>
          <p:cNvPr id="652" name="文本框 651"/>
          <p:cNvSpPr txBox="1"/>
          <p:nvPr/>
        </p:nvSpPr>
        <p:spPr>
          <a:xfrm>
            <a:off x="5514083" y="4396813"/>
            <a:ext cx="1485956" cy="707886"/>
          </a:xfrm>
          <a:prstGeom prst="rect">
            <a:avLst/>
          </a:prstGeom>
          <a:noFill/>
        </p:spPr>
        <p:txBody>
          <a:bodyPr wrap="square" rtlCol="0">
            <a:spAutoFit/>
          </a:bodyPr>
          <a:lstStyle/>
          <a:p>
            <a:pPr algn="r"/>
            <a:r>
              <a:rPr lang="en-US" altLang="zh-CN" sz="2000" dirty="0">
                <a:solidFill>
                  <a:srgbClr val="3C4311"/>
                </a:solidFill>
              </a:rPr>
              <a:t>Jenny’s example</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0106" y="936066"/>
            <a:ext cx="2383743" cy="1633870"/>
          </a:xfrm>
          <a:prstGeom prst="rect">
            <a:avLst/>
          </a:prstGeom>
        </p:spPr>
      </p:pic>
      <p:grpSp>
        <p:nvGrpSpPr>
          <p:cNvPr id="25" name="组合 6"/>
          <p:cNvGrpSpPr/>
          <p:nvPr/>
        </p:nvGrpSpPr>
        <p:grpSpPr>
          <a:xfrm>
            <a:off x="7566209" y="3452439"/>
            <a:ext cx="1714796" cy="1704347"/>
            <a:chOff x="7996997" y="3122499"/>
            <a:chExt cx="1714796" cy="1704347"/>
          </a:xfrm>
        </p:grpSpPr>
        <p:sp>
          <p:nvSpPr>
            <p:cNvPr id="26" name="任意多边形 640"/>
            <p:cNvSpPr/>
            <p:nvPr/>
          </p:nvSpPr>
          <p:spPr>
            <a:xfrm>
              <a:off x="7996997" y="3122499"/>
              <a:ext cx="227836" cy="166389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641"/>
            <p:cNvSpPr/>
            <p:nvPr/>
          </p:nvSpPr>
          <p:spPr>
            <a:xfrm>
              <a:off x="8572613" y="3162954"/>
              <a:ext cx="1139180" cy="1663892"/>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642"/>
          <p:cNvCxnSpPr>
            <a:stCxn id="28" idx="1"/>
          </p:cNvCxnSpPr>
          <p:nvPr/>
        </p:nvCxnSpPr>
        <p:spPr>
          <a:xfrm flipH="1">
            <a:off x="7597557" y="3492894"/>
            <a:ext cx="1683448" cy="1601944"/>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
        <p:nvSpPr>
          <p:cNvPr id="31" name="文本框 37"/>
          <p:cNvSpPr txBox="1"/>
          <p:nvPr/>
        </p:nvSpPr>
        <p:spPr>
          <a:xfrm>
            <a:off x="7693033" y="3321838"/>
            <a:ext cx="772182" cy="1446550"/>
          </a:xfrm>
          <a:prstGeom prst="rect">
            <a:avLst/>
          </a:prstGeom>
          <a:noFill/>
        </p:spPr>
        <p:txBody>
          <a:bodyPr wrap="square" rtlCol="0">
            <a:spAutoFit/>
          </a:bodyPr>
          <a:lstStyle/>
          <a:p>
            <a:r>
              <a:rPr lang="en-US" altLang="zh-CN" sz="8800" dirty="0">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8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文本框 651"/>
          <p:cNvSpPr txBox="1"/>
          <p:nvPr/>
        </p:nvSpPr>
        <p:spPr>
          <a:xfrm>
            <a:off x="7743271" y="4415112"/>
            <a:ext cx="1485956" cy="707886"/>
          </a:xfrm>
          <a:prstGeom prst="rect">
            <a:avLst/>
          </a:prstGeom>
          <a:noFill/>
        </p:spPr>
        <p:txBody>
          <a:bodyPr wrap="square" rtlCol="0">
            <a:spAutoFit/>
          </a:bodyPr>
          <a:lstStyle/>
          <a:p>
            <a:pPr algn="r"/>
            <a:r>
              <a:rPr lang="en-US" altLang="zh-CN" sz="2000" dirty="0">
                <a:solidFill>
                  <a:srgbClr val="3C4311"/>
                </a:solidFill>
              </a:rPr>
              <a:t>Making videos</a:t>
            </a:r>
            <a:endParaRPr lang="zh-CN" altLang="en-US" sz="2000" dirty="0">
              <a:solidFill>
                <a:srgbClr val="3C4311"/>
              </a:solidFill>
            </a:endParaRPr>
          </a:p>
        </p:txBody>
      </p:sp>
      <p:grpSp>
        <p:nvGrpSpPr>
          <p:cNvPr id="33" name="组合 6"/>
          <p:cNvGrpSpPr/>
          <p:nvPr/>
        </p:nvGrpSpPr>
        <p:grpSpPr>
          <a:xfrm>
            <a:off x="9886322" y="3464477"/>
            <a:ext cx="1714796" cy="1704347"/>
            <a:chOff x="7996997" y="3122499"/>
            <a:chExt cx="1714796" cy="1704347"/>
          </a:xfrm>
        </p:grpSpPr>
        <p:sp>
          <p:nvSpPr>
            <p:cNvPr id="34" name="任意多边形 640"/>
            <p:cNvSpPr/>
            <p:nvPr/>
          </p:nvSpPr>
          <p:spPr>
            <a:xfrm>
              <a:off x="7996997" y="3122499"/>
              <a:ext cx="227836" cy="166389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641"/>
            <p:cNvSpPr/>
            <p:nvPr/>
          </p:nvSpPr>
          <p:spPr>
            <a:xfrm>
              <a:off x="8572613" y="3162954"/>
              <a:ext cx="1139180" cy="1663892"/>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noFill/>
            <a:ln w="1905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642"/>
          <p:cNvCxnSpPr>
            <a:endCxn id="34" idx="1"/>
          </p:cNvCxnSpPr>
          <p:nvPr/>
        </p:nvCxnSpPr>
        <p:spPr>
          <a:xfrm flipH="1">
            <a:off x="9886322" y="3542727"/>
            <a:ext cx="1714797" cy="1585642"/>
          </a:xfrm>
          <a:prstGeom prst="line">
            <a:avLst/>
          </a:prstGeom>
          <a:ln w="19050">
            <a:solidFill>
              <a:srgbClr val="3C4311"/>
            </a:solidFill>
          </a:ln>
        </p:spPr>
        <p:style>
          <a:lnRef idx="1">
            <a:schemeClr val="accent1"/>
          </a:lnRef>
          <a:fillRef idx="0">
            <a:schemeClr val="accent1"/>
          </a:fillRef>
          <a:effectRef idx="0">
            <a:schemeClr val="accent1"/>
          </a:effectRef>
          <a:fontRef idx="minor">
            <a:schemeClr val="tx1"/>
          </a:fontRef>
        </p:style>
      </p:cxnSp>
      <p:sp>
        <p:nvSpPr>
          <p:cNvPr id="40" name="文本框 37"/>
          <p:cNvSpPr txBox="1"/>
          <p:nvPr/>
        </p:nvSpPr>
        <p:spPr>
          <a:xfrm>
            <a:off x="9983286" y="3293421"/>
            <a:ext cx="772182" cy="1446550"/>
          </a:xfrm>
          <a:prstGeom prst="rect">
            <a:avLst/>
          </a:prstGeom>
          <a:noFill/>
        </p:spPr>
        <p:txBody>
          <a:bodyPr wrap="square" rtlCol="0">
            <a:spAutoFit/>
          </a:bodyPr>
          <a:lstStyle/>
          <a:p>
            <a:r>
              <a:rPr lang="en-US" altLang="zh-CN" sz="8800" dirty="0">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8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文本框 651"/>
          <p:cNvSpPr txBox="1"/>
          <p:nvPr/>
        </p:nvSpPr>
        <p:spPr>
          <a:xfrm>
            <a:off x="10115162" y="4564561"/>
            <a:ext cx="1485956" cy="461665"/>
          </a:xfrm>
          <a:prstGeom prst="rect">
            <a:avLst/>
          </a:prstGeom>
          <a:noFill/>
        </p:spPr>
        <p:txBody>
          <a:bodyPr wrap="square" rtlCol="0">
            <a:spAutoFit/>
          </a:bodyPr>
          <a:lstStyle/>
          <a:p>
            <a:pPr algn="r"/>
            <a:r>
              <a:rPr lang="en-US" altLang="zh-CN" sz="2400" dirty="0">
                <a:solidFill>
                  <a:srgbClr val="3C4311"/>
                </a:solidFill>
              </a:rPr>
              <a:t>Art Show</a:t>
            </a:r>
            <a:endParaRPr lang="zh-CN" altLang="en-US" sz="2400" dirty="0">
              <a:solidFill>
                <a:srgbClr val="3C4311"/>
              </a:solidFill>
            </a:endParaRPr>
          </a:p>
        </p:txBody>
      </p:sp>
    </p:spTree>
    <p:extLst>
      <p:ext uri="{BB962C8B-B14F-4D97-AF65-F5344CB8AC3E}">
        <p14:creationId xmlns:p14="http://schemas.microsoft.com/office/powerpoint/2010/main" val="336314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par>
                          <p:cTn id="17" fill="hold">
                            <p:stCondLst>
                              <p:cond delay="1000"/>
                            </p:stCondLst>
                            <p:childTnLst>
                              <p:par>
                                <p:cTn id="18" presetID="5" presetClass="entr" presetSubtype="5"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down)">
                                      <p:cBhvr>
                                        <p:cTn id="20" dur="500"/>
                                        <p:tgtEl>
                                          <p:spTgt spid="2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par>
                          <p:cTn id="25" fill="hold">
                            <p:stCondLst>
                              <p:cond delay="2500"/>
                            </p:stCondLst>
                            <p:childTnLst>
                              <p:par>
                                <p:cTn id="26" presetID="6"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par>
                          <p:cTn id="29" fill="hold">
                            <p:stCondLst>
                              <p:cond delay="45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36"/>
                                        </p:tgtEl>
                                        <p:attrNameLst>
                                          <p:attrName>style.visibility</p:attrName>
                                        </p:attrNameLst>
                                      </p:cBhvr>
                                      <p:to>
                                        <p:strVal val="visible"/>
                                      </p:to>
                                    </p:set>
                                    <p:anim by="(-#ppt_w*2)" calcmode="lin" valueType="num">
                                      <p:cBhvr rctx="PPT">
                                        <p:cTn id="32" dur="500" autoRev="1" fill="hold">
                                          <p:stCondLst>
                                            <p:cond delay="0"/>
                                          </p:stCondLst>
                                        </p:cTn>
                                        <p:tgtEl>
                                          <p:spTgt spid="36"/>
                                        </p:tgtEl>
                                        <p:attrNameLst>
                                          <p:attrName>ppt_w</p:attrName>
                                        </p:attrNameLst>
                                      </p:cBhvr>
                                    </p:anim>
                                    <p:anim by="(#ppt_w*0.50)" calcmode="lin" valueType="num">
                                      <p:cBhvr>
                                        <p:cTn id="33" dur="500" decel="50000" autoRev="1" fill="hold">
                                          <p:stCondLst>
                                            <p:cond delay="0"/>
                                          </p:stCondLst>
                                        </p:cTn>
                                        <p:tgtEl>
                                          <p:spTgt spid="36"/>
                                        </p:tgtEl>
                                        <p:attrNameLst>
                                          <p:attrName>ppt_x</p:attrName>
                                        </p:attrNameLst>
                                      </p:cBhvr>
                                    </p:anim>
                                    <p:anim from="(-#ppt_h/2)" to="(#ppt_y)" calcmode="lin" valueType="num">
                                      <p:cBhvr>
                                        <p:cTn id="34" dur="1000" fill="hold">
                                          <p:stCondLst>
                                            <p:cond delay="0"/>
                                          </p:stCondLst>
                                        </p:cTn>
                                        <p:tgtEl>
                                          <p:spTgt spid="36"/>
                                        </p:tgtEl>
                                        <p:attrNameLst>
                                          <p:attrName>ppt_y</p:attrName>
                                        </p:attrNameLst>
                                      </p:cBhvr>
                                    </p:anim>
                                    <p:animRot by="21600000">
                                      <p:cBhvr>
                                        <p:cTn id="35" dur="1000" fill="hold">
                                          <p:stCondLst>
                                            <p:cond delay="0"/>
                                          </p:stCondLst>
                                        </p:cTn>
                                        <p:tgtEl>
                                          <p:spTgt spid="36"/>
                                        </p:tgtEl>
                                        <p:attrNameLst>
                                          <p:attrName>r</p:attrName>
                                        </p:attrNameLst>
                                      </p:cBhvr>
                                    </p:animRo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650"/>
                                        </p:tgtEl>
                                        <p:attrNameLst>
                                          <p:attrName>style.visibility</p:attrName>
                                        </p:attrNameLst>
                                      </p:cBhvr>
                                      <p:to>
                                        <p:strVal val="visible"/>
                                      </p:to>
                                    </p:set>
                                    <p:anim calcmode="lin" valueType="num">
                                      <p:cBhvr>
                                        <p:cTn id="43" dur="1000" fill="hold"/>
                                        <p:tgtEl>
                                          <p:spTgt spid="650"/>
                                        </p:tgtEl>
                                        <p:attrNameLst>
                                          <p:attrName>ppt_w</p:attrName>
                                        </p:attrNameLst>
                                      </p:cBhvr>
                                      <p:tavLst>
                                        <p:tav tm="0">
                                          <p:val>
                                            <p:strVal val="#ppt_w*0.70"/>
                                          </p:val>
                                        </p:tav>
                                        <p:tav tm="100000">
                                          <p:val>
                                            <p:strVal val="#ppt_w"/>
                                          </p:val>
                                        </p:tav>
                                      </p:tavLst>
                                    </p:anim>
                                    <p:anim calcmode="lin" valueType="num">
                                      <p:cBhvr>
                                        <p:cTn id="44" dur="1000" fill="hold"/>
                                        <p:tgtEl>
                                          <p:spTgt spid="650"/>
                                        </p:tgtEl>
                                        <p:attrNameLst>
                                          <p:attrName>ppt_h</p:attrName>
                                        </p:attrNameLst>
                                      </p:cBhvr>
                                      <p:tavLst>
                                        <p:tav tm="0">
                                          <p:val>
                                            <p:strVal val="#ppt_h"/>
                                          </p:val>
                                        </p:tav>
                                        <p:tav tm="100000">
                                          <p:val>
                                            <p:strVal val="#ppt_h"/>
                                          </p:val>
                                        </p:tav>
                                      </p:tavLst>
                                    </p:anim>
                                    <p:animEffect transition="in" filter="fade">
                                      <p:cBhvr>
                                        <p:cTn id="45" dur="1000"/>
                                        <p:tgtEl>
                                          <p:spTgt spid="650"/>
                                        </p:tgtEl>
                                      </p:cBhvr>
                                    </p:animEffect>
                                  </p:childTnLst>
                                </p:cTn>
                              </p:par>
                            </p:childTnLst>
                          </p:cTn>
                        </p:par>
                        <p:par>
                          <p:cTn id="46" fill="hold">
                            <p:stCondLst>
                              <p:cond delay="7000"/>
                            </p:stCondLst>
                            <p:childTnLst>
                              <p:par>
                                <p:cTn id="47" presetID="6"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par>
                          <p:cTn id="50" fill="hold">
                            <p:stCondLst>
                              <p:cond delay="9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37"/>
                                        </p:tgtEl>
                                        <p:attrNameLst>
                                          <p:attrName>style.visibility</p:attrName>
                                        </p:attrNameLst>
                                      </p:cBhvr>
                                      <p:to>
                                        <p:strVal val="visible"/>
                                      </p:to>
                                    </p:set>
                                    <p:anim by="(-#ppt_w*2)" calcmode="lin" valueType="num">
                                      <p:cBhvr rctx="PPT">
                                        <p:cTn id="53" dur="500" autoRev="1" fill="hold">
                                          <p:stCondLst>
                                            <p:cond delay="0"/>
                                          </p:stCondLst>
                                        </p:cTn>
                                        <p:tgtEl>
                                          <p:spTgt spid="37"/>
                                        </p:tgtEl>
                                        <p:attrNameLst>
                                          <p:attrName>ppt_w</p:attrName>
                                        </p:attrNameLst>
                                      </p:cBhvr>
                                    </p:anim>
                                    <p:anim by="(#ppt_w*0.50)" calcmode="lin" valueType="num">
                                      <p:cBhvr>
                                        <p:cTn id="54" dur="500" decel="50000" autoRev="1" fill="hold">
                                          <p:stCondLst>
                                            <p:cond delay="0"/>
                                          </p:stCondLst>
                                        </p:cTn>
                                        <p:tgtEl>
                                          <p:spTgt spid="37"/>
                                        </p:tgtEl>
                                        <p:attrNameLst>
                                          <p:attrName>ppt_x</p:attrName>
                                        </p:attrNameLst>
                                      </p:cBhvr>
                                    </p:anim>
                                    <p:anim from="(-#ppt_h/2)" to="(#ppt_y)" calcmode="lin" valueType="num">
                                      <p:cBhvr>
                                        <p:cTn id="55" dur="1000" fill="hold">
                                          <p:stCondLst>
                                            <p:cond delay="0"/>
                                          </p:stCondLst>
                                        </p:cTn>
                                        <p:tgtEl>
                                          <p:spTgt spid="37"/>
                                        </p:tgtEl>
                                        <p:attrNameLst>
                                          <p:attrName>ppt_y</p:attrName>
                                        </p:attrNameLst>
                                      </p:cBhvr>
                                    </p:anim>
                                    <p:animRot by="21600000">
                                      <p:cBhvr>
                                        <p:cTn id="56" dur="1000" fill="hold">
                                          <p:stCondLst>
                                            <p:cond delay="0"/>
                                          </p:stCondLst>
                                        </p:cTn>
                                        <p:tgtEl>
                                          <p:spTgt spid="37"/>
                                        </p:tgtEl>
                                        <p:attrNameLst>
                                          <p:attrName>r</p:attrName>
                                        </p:attrNameLst>
                                      </p:cBhvr>
                                    </p:animRot>
                                  </p:childTnLst>
                                </p:cTn>
                              </p:par>
                            </p:childTnLst>
                          </p:cTn>
                        </p:par>
                        <p:par>
                          <p:cTn id="57" fill="hold">
                            <p:stCondLst>
                              <p:cond delay="10000"/>
                            </p:stCondLst>
                            <p:childTnLst>
                              <p:par>
                                <p:cTn id="58" presetID="22" presetClass="entr" presetSubtype="4" fill="hold" nodeType="afterEffect">
                                  <p:stCondLst>
                                    <p:cond delay="0"/>
                                  </p:stCondLst>
                                  <p:childTnLst>
                                    <p:set>
                                      <p:cBhvr>
                                        <p:cTn id="59" dur="1" fill="hold">
                                          <p:stCondLst>
                                            <p:cond delay="0"/>
                                          </p:stCondLst>
                                        </p:cTn>
                                        <p:tgtEl>
                                          <p:spTgt spid="639"/>
                                        </p:tgtEl>
                                        <p:attrNameLst>
                                          <p:attrName>style.visibility</p:attrName>
                                        </p:attrNameLst>
                                      </p:cBhvr>
                                      <p:to>
                                        <p:strVal val="visible"/>
                                      </p:to>
                                    </p:set>
                                    <p:animEffect transition="in" filter="wipe(down)">
                                      <p:cBhvr>
                                        <p:cTn id="60" dur="500"/>
                                        <p:tgtEl>
                                          <p:spTgt spid="639"/>
                                        </p:tgtEl>
                                      </p:cBhvr>
                                    </p:animEffect>
                                  </p:childTnLst>
                                </p:cTn>
                              </p:par>
                            </p:childTnLst>
                          </p:cTn>
                        </p:par>
                        <p:par>
                          <p:cTn id="61" fill="hold">
                            <p:stCondLst>
                              <p:cond delay="10500"/>
                            </p:stCondLst>
                            <p:childTnLst>
                              <p:par>
                                <p:cTn id="62" presetID="55" presetClass="entr" presetSubtype="0" fill="hold" grpId="0" nodeType="afterEffect">
                                  <p:stCondLst>
                                    <p:cond delay="0"/>
                                  </p:stCondLst>
                                  <p:childTnLst>
                                    <p:set>
                                      <p:cBhvr>
                                        <p:cTn id="63" dur="1" fill="hold">
                                          <p:stCondLst>
                                            <p:cond delay="0"/>
                                          </p:stCondLst>
                                        </p:cTn>
                                        <p:tgtEl>
                                          <p:spTgt spid="651"/>
                                        </p:tgtEl>
                                        <p:attrNameLst>
                                          <p:attrName>style.visibility</p:attrName>
                                        </p:attrNameLst>
                                      </p:cBhvr>
                                      <p:to>
                                        <p:strVal val="visible"/>
                                      </p:to>
                                    </p:set>
                                    <p:anim calcmode="lin" valueType="num">
                                      <p:cBhvr>
                                        <p:cTn id="64" dur="1000" fill="hold"/>
                                        <p:tgtEl>
                                          <p:spTgt spid="651"/>
                                        </p:tgtEl>
                                        <p:attrNameLst>
                                          <p:attrName>ppt_w</p:attrName>
                                        </p:attrNameLst>
                                      </p:cBhvr>
                                      <p:tavLst>
                                        <p:tav tm="0">
                                          <p:val>
                                            <p:strVal val="#ppt_w*0.70"/>
                                          </p:val>
                                        </p:tav>
                                        <p:tav tm="100000">
                                          <p:val>
                                            <p:strVal val="#ppt_w"/>
                                          </p:val>
                                        </p:tav>
                                      </p:tavLst>
                                    </p:anim>
                                    <p:anim calcmode="lin" valueType="num">
                                      <p:cBhvr>
                                        <p:cTn id="65" dur="1000" fill="hold"/>
                                        <p:tgtEl>
                                          <p:spTgt spid="651"/>
                                        </p:tgtEl>
                                        <p:attrNameLst>
                                          <p:attrName>ppt_h</p:attrName>
                                        </p:attrNameLst>
                                      </p:cBhvr>
                                      <p:tavLst>
                                        <p:tav tm="0">
                                          <p:val>
                                            <p:strVal val="#ppt_h"/>
                                          </p:val>
                                        </p:tav>
                                        <p:tav tm="100000">
                                          <p:val>
                                            <p:strVal val="#ppt_h"/>
                                          </p:val>
                                        </p:tav>
                                      </p:tavLst>
                                    </p:anim>
                                    <p:animEffect transition="in" filter="fade">
                                      <p:cBhvr>
                                        <p:cTn id="66" dur="1000"/>
                                        <p:tgtEl>
                                          <p:spTgt spid="651"/>
                                        </p:tgtEl>
                                      </p:cBhvr>
                                    </p:animEffect>
                                  </p:childTnLst>
                                </p:cTn>
                              </p:par>
                            </p:childTnLst>
                          </p:cTn>
                        </p:par>
                        <p:par>
                          <p:cTn id="67" fill="hold">
                            <p:stCondLst>
                              <p:cond delay="11500"/>
                            </p:stCondLst>
                            <p:childTnLst>
                              <p:par>
                                <p:cTn id="68" presetID="6" presetClass="entr" presetSubtype="16"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2000"/>
                                        <p:tgtEl>
                                          <p:spTgt spid="7"/>
                                        </p:tgtEl>
                                      </p:cBhvr>
                                    </p:animEffect>
                                  </p:childTnLst>
                                </p:cTn>
                              </p:par>
                            </p:childTnLst>
                          </p:cTn>
                        </p:par>
                        <p:par>
                          <p:cTn id="71" fill="hold">
                            <p:stCondLst>
                              <p:cond delay="135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38"/>
                                        </p:tgtEl>
                                        <p:attrNameLst>
                                          <p:attrName>style.visibility</p:attrName>
                                        </p:attrNameLst>
                                      </p:cBhvr>
                                      <p:to>
                                        <p:strVal val="visible"/>
                                      </p:to>
                                    </p:set>
                                    <p:anim by="(-#ppt_w*2)" calcmode="lin" valueType="num">
                                      <p:cBhvr rctx="PPT">
                                        <p:cTn id="74" dur="500" autoRev="1" fill="hold">
                                          <p:stCondLst>
                                            <p:cond delay="0"/>
                                          </p:stCondLst>
                                        </p:cTn>
                                        <p:tgtEl>
                                          <p:spTgt spid="38"/>
                                        </p:tgtEl>
                                        <p:attrNameLst>
                                          <p:attrName>ppt_w</p:attrName>
                                        </p:attrNameLst>
                                      </p:cBhvr>
                                    </p:anim>
                                    <p:anim by="(#ppt_w*0.50)" calcmode="lin" valueType="num">
                                      <p:cBhvr>
                                        <p:cTn id="75" dur="500" decel="50000" autoRev="1" fill="hold">
                                          <p:stCondLst>
                                            <p:cond delay="0"/>
                                          </p:stCondLst>
                                        </p:cTn>
                                        <p:tgtEl>
                                          <p:spTgt spid="38"/>
                                        </p:tgtEl>
                                        <p:attrNameLst>
                                          <p:attrName>ppt_x</p:attrName>
                                        </p:attrNameLst>
                                      </p:cBhvr>
                                    </p:anim>
                                    <p:anim from="(-#ppt_h/2)" to="(#ppt_y)" calcmode="lin" valueType="num">
                                      <p:cBhvr>
                                        <p:cTn id="76" dur="1000" fill="hold">
                                          <p:stCondLst>
                                            <p:cond delay="0"/>
                                          </p:stCondLst>
                                        </p:cTn>
                                        <p:tgtEl>
                                          <p:spTgt spid="38"/>
                                        </p:tgtEl>
                                        <p:attrNameLst>
                                          <p:attrName>ppt_y</p:attrName>
                                        </p:attrNameLst>
                                      </p:cBhvr>
                                    </p:anim>
                                    <p:animRot by="21600000">
                                      <p:cBhvr>
                                        <p:cTn id="77" dur="1000" fill="hold">
                                          <p:stCondLst>
                                            <p:cond delay="0"/>
                                          </p:stCondLst>
                                        </p:cTn>
                                        <p:tgtEl>
                                          <p:spTgt spid="38"/>
                                        </p:tgtEl>
                                        <p:attrNameLst>
                                          <p:attrName>r</p:attrName>
                                        </p:attrNameLst>
                                      </p:cBhvr>
                                    </p:animRot>
                                  </p:childTnLst>
                                </p:cTn>
                              </p:par>
                            </p:childTnLst>
                          </p:cTn>
                        </p:par>
                        <p:par>
                          <p:cTn id="78" fill="hold">
                            <p:stCondLst>
                              <p:cond delay="14500"/>
                            </p:stCondLst>
                            <p:childTnLst>
                              <p:par>
                                <p:cTn id="79" presetID="22" presetClass="entr" presetSubtype="4" fill="hold" nodeType="afterEffect">
                                  <p:stCondLst>
                                    <p:cond delay="0"/>
                                  </p:stCondLst>
                                  <p:childTnLst>
                                    <p:set>
                                      <p:cBhvr>
                                        <p:cTn id="80" dur="1" fill="hold">
                                          <p:stCondLst>
                                            <p:cond delay="0"/>
                                          </p:stCondLst>
                                        </p:cTn>
                                        <p:tgtEl>
                                          <p:spTgt spid="643"/>
                                        </p:tgtEl>
                                        <p:attrNameLst>
                                          <p:attrName>style.visibility</p:attrName>
                                        </p:attrNameLst>
                                      </p:cBhvr>
                                      <p:to>
                                        <p:strVal val="visible"/>
                                      </p:to>
                                    </p:set>
                                    <p:animEffect transition="in" filter="wipe(down)">
                                      <p:cBhvr>
                                        <p:cTn id="81" dur="500"/>
                                        <p:tgtEl>
                                          <p:spTgt spid="643"/>
                                        </p:tgtEl>
                                      </p:cBhvr>
                                    </p:animEffect>
                                  </p:childTnLst>
                                </p:cTn>
                              </p:par>
                            </p:childTnLst>
                          </p:cTn>
                        </p:par>
                        <p:par>
                          <p:cTn id="82" fill="hold">
                            <p:stCondLst>
                              <p:cond delay="15000"/>
                            </p:stCondLst>
                            <p:childTnLst>
                              <p:par>
                                <p:cTn id="83" presetID="55" presetClass="entr" presetSubtype="0" fill="hold" grpId="0" nodeType="afterEffect">
                                  <p:stCondLst>
                                    <p:cond delay="0"/>
                                  </p:stCondLst>
                                  <p:childTnLst>
                                    <p:set>
                                      <p:cBhvr>
                                        <p:cTn id="84" dur="1" fill="hold">
                                          <p:stCondLst>
                                            <p:cond delay="0"/>
                                          </p:stCondLst>
                                        </p:cTn>
                                        <p:tgtEl>
                                          <p:spTgt spid="652"/>
                                        </p:tgtEl>
                                        <p:attrNameLst>
                                          <p:attrName>style.visibility</p:attrName>
                                        </p:attrNameLst>
                                      </p:cBhvr>
                                      <p:to>
                                        <p:strVal val="visible"/>
                                      </p:to>
                                    </p:set>
                                    <p:anim calcmode="lin" valueType="num">
                                      <p:cBhvr>
                                        <p:cTn id="85" dur="1000" fill="hold"/>
                                        <p:tgtEl>
                                          <p:spTgt spid="652"/>
                                        </p:tgtEl>
                                        <p:attrNameLst>
                                          <p:attrName>ppt_w</p:attrName>
                                        </p:attrNameLst>
                                      </p:cBhvr>
                                      <p:tavLst>
                                        <p:tav tm="0">
                                          <p:val>
                                            <p:strVal val="#ppt_w*0.70"/>
                                          </p:val>
                                        </p:tav>
                                        <p:tav tm="100000">
                                          <p:val>
                                            <p:strVal val="#ppt_w"/>
                                          </p:val>
                                        </p:tav>
                                      </p:tavLst>
                                    </p:anim>
                                    <p:anim calcmode="lin" valueType="num">
                                      <p:cBhvr>
                                        <p:cTn id="86" dur="1000" fill="hold"/>
                                        <p:tgtEl>
                                          <p:spTgt spid="652"/>
                                        </p:tgtEl>
                                        <p:attrNameLst>
                                          <p:attrName>ppt_h</p:attrName>
                                        </p:attrNameLst>
                                      </p:cBhvr>
                                      <p:tavLst>
                                        <p:tav tm="0">
                                          <p:val>
                                            <p:strVal val="#ppt_h"/>
                                          </p:val>
                                        </p:tav>
                                        <p:tav tm="100000">
                                          <p:val>
                                            <p:strVal val="#ppt_h"/>
                                          </p:val>
                                        </p:tav>
                                      </p:tavLst>
                                    </p:anim>
                                    <p:animEffect transition="in" filter="fade">
                                      <p:cBhvr>
                                        <p:cTn id="87" dur="1000"/>
                                        <p:tgtEl>
                                          <p:spTgt spid="652"/>
                                        </p:tgtEl>
                                      </p:cBhvr>
                                    </p:animEffect>
                                  </p:childTnLst>
                                </p:cTn>
                              </p:par>
                            </p:childTnLst>
                          </p:cTn>
                        </p:par>
                        <p:par>
                          <p:cTn id="88" fill="hold">
                            <p:stCondLst>
                              <p:cond delay="16000"/>
                            </p:stCondLst>
                            <p:childTnLst>
                              <p:par>
                                <p:cTn id="89" presetID="6" presetClass="entr" presetSubtype="16"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circle(in)">
                                      <p:cBhvr>
                                        <p:cTn id="91" dur="2000"/>
                                        <p:tgtEl>
                                          <p:spTgt spid="25"/>
                                        </p:tgtEl>
                                      </p:cBhvr>
                                    </p:animEffect>
                                  </p:childTnLst>
                                </p:cTn>
                              </p:par>
                            </p:childTnLst>
                          </p:cTn>
                        </p:par>
                        <p:par>
                          <p:cTn id="92" fill="hold">
                            <p:stCondLst>
                              <p:cond delay="18000"/>
                            </p:stCondLst>
                            <p:childTnLst>
                              <p:par>
                                <p:cTn id="93" presetID="22" presetClass="entr" presetSubtype="4"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18500"/>
                            </p:stCondLst>
                            <p:childTnLst>
                              <p:par>
                                <p:cTn id="97" presetID="56" presetClass="entr" presetSubtype="0" fill="hold" grpId="0" nodeType="afterEffect">
                                  <p:stCondLst>
                                    <p:cond delay="0"/>
                                  </p:stCondLst>
                                  <p:iterate type="lt">
                                    <p:tmPct val="10000"/>
                                  </p:iterate>
                                  <p:childTnLst>
                                    <p:set>
                                      <p:cBhvr>
                                        <p:cTn id="98" dur="1" fill="hold">
                                          <p:stCondLst>
                                            <p:cond delay="0"/>
                                          </p:stCondLst>
                                        </p:cTn>
                                        <p:tgtEl>
                                          <p:spTgt spid="31"/>
                                        </p:tgtEl>
                                        <p:attrNameLst>
                                          <p:attrName>style.visibility</p:attrName>
                                        </p:attrNameLst>
                                      </p:cBhvr>
                                      <p:to>
                                        <p:strVal val="visible"/>
                                      </p:to>
                                    </p:set>
                                    <p:anim by="(-#ppt_w*2)" calcmode="lin" valueType="num">
                                      <p:cBhvr rctx="PPT">
                                        <p:cTn id="99" dur="500" autoRev="1" fill="hold">
                                          <p:stCondLst>
                                            <p:cond delay="0"/>
                                          </p:stCondLst>
                                        </p:cTn>
                                        <p:tgtEl>
                                          <p:spTgt spid="31"/>
                                        </p:tgtEl>
                                        <p:attrNameLst>
                                          <p:attrName>ppt_w</p:attrName>
                                        </p:attrNameLst>
                                      </p:cBhvr>
                                    </p:anim>
                                    <p:anim by="(#ppt_w*0.50)" calcmode="lin" valueType="num">
                                      <p:cBhvr>
                                        <p:cTn id="100" dur="500" decel="50000" autoRev="1" fill="hold">
                                          <p:stCondLst>
                                            <p:cond delay="0"/>
                                          </p:stCondLst>
                                        </p:cTn>
                                        <p:tgtEl>
                                          <p:spTgt spid="31"/>
                                        </p:tgtEl>
                                        <p:attrNameLst>
                                          <p:attrName>ppt_x</p:attrName>
                                        </p:attrNameLst>
                                      </p:cBhvr>
                                    </p:anim>
                                    <p:anim from="(-#ppt_h/2)" to="(#ppt_y)" calcmode="lin" valueType="num">
                                      <p:cBhvr>
                                        <p:cTn id="101" dur="1000" fill="hold">
                                          <p:stCondLst>
                                            <p:cond delay="0"/>
                                          </p:stCondLst>
                                        </p:cTn>
                                        <p:tgtEl>
                                          <p:spTgt spid="31"/>
                                        </p:tgtEl>
                                        <p:attrNameLst>
                                          <p:attrName>ppt_y</p:attrName>
                                        </p:attrNameLst>
                                      </p:cBhvr>
                                    </p:anim>
                                    <p:animRot by="21600000">
                                      <p:cBhvr>
                                        <p:cTn id="102" dur="1000" fill="hold">
                                          <p:stCondLst>
                                            <p:cond delay="0"/>
                                          </p:stCondLst>
                                        </p:cTn>
                                        <p:tgtEl>
                                          <p:spTgt spid="31"/>
                                        </p:tgtEl>
                                        <p:attrNameLst>
                                          <p:attrName>r</p:attrName>
                                        </p:attrNameLst>
                                      </p:cBhvr>
                                    </p:animRot>
                                  </p:childTnLst>
                                </p:cTn>
                              </p:par>
                            </p:childTnLst>
                          </p:cTn>
                        </p:par>
                        <p:par>
                          <p:cTn id="103" fill="hold">
                            <p:stCondLst>
                              <p:cond delay="19500"/>
                            </p:stCondLst>
                            <p:childTnLst>
                              <p:par>
                                <p:cTn id="104" presetID="55" presetClass="entr" presetSubtype="0"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1000" fill="hold"/>
                                        <p:tgtEl>
                                          <p:spTgt spid="32"/>
                                        </p:tgtEl>
                                        <p:attrNameLst>
                                          <p:attrName>ppt_w</p:attrName>
                                        </p:attrNameLst>
                                      </p:cBhvr>
                                      <p:tavLst>
                                        <p:tav tm="0">
                                          <p:val>
                                            <p:strVal val="#ppt_w*0.70"/>
                                          </p:val>
                                        </p:tav>
                                        <p:tav tm="100000">
                                          <p:val>
                                            <p:strVal val="#ppt_w"/>
                                          </p:val>
                                        </p:tav>
                                      </p:tavLst>
                                    </p:anim>
                                    <p:anim calcmode="lin" valueType="num">
                                      <p:cBhvr>
                                        <p:cTn id="107" dur="1000" fill="hold"/>
                                        <p:tgtEl>
                                          <p:spTgt spid="32"/>
                                        </p:tgtEl>
                                        <p:attrNameLst>
                                          <p:attrName>ppt_h</p:attrName>
                                        </p:attrNameLst>
                                      </p:cBhvr>
                                      <p:tavLst>
                                        <p:tav tm="0">
                                          <p:val>
                                            <p:strVal val="#ppt_h"/>
                                          </p:val>
                                        </p:tav>
                                        <p:tav tm="100000">
                                          <p:val>
                                            <p:strVal val="#ppt_h"/>
                                          </p:val>
                                        </p:tav>
                                      </p:tavLst>
                                    </p:anim>
                                    <p:animEffect transition="in" filter="fade">
                                      <p:cBhvr>
                                        <p:cTn id="108" dur="1000"/>
                                        <p:tgtEl>
                                          <p:spTgt spid="32"/>
                                        </p:tgtEl>
                                      </p:cBhvr>
                                    </p:animEffect>
                                  </p:childTnLst>
                                </p:cTn>
                              </p:par>
                            </p:childTnLst>
                          </p:cTn>
                        </p:par>
                        <p:par>
                          <p:cTn id="109" fill="hold">
                            <p:stCondLst>
                              <p:cond delay="20500"/>
                            </p:stCondLst>
                            <p:childTnLst>
                              <p:par>
                                <p:cTn id="110" presetID="6" presetClass="entr" presetSubtype="16" fill="hold"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circle(in)">
                                      <p:cBhvr>
                                        <p:cTn id="112" dur="2000"/>
                                        <p:tgtEl>
                                          <p:spTgt spid="33"/>
                                        </p:tgtEl>
                                      </p:cBhvr>
                                    </p:animEffect>
                                  </p:childTnLst>
                                </p:cTn>
                              </p:par>
                            </p:childTnLst>
                          </p:cTn>
                        </p:par>
                        <p:par>
                          <p:cTn id="113" fill="hold">
                            <p:stCondLst>
                              <p:cond delay="22500"/>
                            </p:stCondLst>
                            <p:childTnLst>
                              <p:par>
                                <p:cTn id="114" presetID="22" presetClass="entr" presetSubtype="4"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down)">
                                      <p:cBhvr>
                                        <p:cTn id="116" dur="500"/>
                                        <p:tgtEl>
                                          <p:spTgt spid="39"/>
                                        </p:tgtEl>
                                      </p:cBhvr>
                                    </p:animEffect>
                                  </p:childTnLst>
                                </p:cTn>
                              </p:par>
                            </p:childTnLst>
                          </p:cTn>
                        </p:par>
                        <p:par>
                          <p:cTn id="117" fill="hold">
                            <p:stCondLst>
                              <p:cond delay="23000"/>
                            </p:stCondLst>
                            <p:childTnLst>
                              <p:par>
                                <p:cTn id="118" presetID="56" presetClass="entr" presetSubtype="0" fill="hold" grpId="0" nodeType="afterEffect">
                                  <p:stCondLst>
                                    <p:cond delay="0"/>
                                  </p:stCondLst>
                                  <p:iterate type="lt">
                                    <p:tmPct val="10000"/>
                                  </p:iterate>
                                  <p:childTnLst>
                                    <p:set>
                                      <p:cBhvr>
                                        <p:cTn id="119" dur="1" fill="hold">
                                          <p:stCondLst>
                                            <p:cond delay="0"/>
                                          </p:stCondLst>
                                        </p:cTn>
                                        <p:tgtEl>
                                          <p:spTgt spid="40"/>
                                        </p:tgtEl>
                                        <p:attrNameLst>
                                          <p:attrName>style.visibility</p:attrName>
                                        </p:attrNameLst>
                                      </p:cBhvr>
                                      <p:to>
                                        <p:strVal val="visible"/>
                                      </p:to>
                                    </p:set>
                                    <p:anim by="(-#ppt_w*2)" calcmode="lin" valueType="num">
                                      <p:cBhvr rctx="PPT">
                                        <p:cTn id="120" dur="500" autoRev="1" fill="hold">
                                          <p:stCondLst>
                                            <p:cond delay="0"/>
                                          </p:stCondLst>
                                        </p:cTn>
                                        <p:tgtEl>
                                          <p:spTgt spid="40"/>
                                        </p:tgtEl>
                                        <p:attrNameLst>
                                          <p:attrName>ppt_w</p:attrName>
                                        </p:attrNameLst>
                                      </p:cBhvr>
                                    </p:anim>
                                    <p:anim by="(#ppt_w*0.50)" calcmode="lin" valueType="num">
                                      <p:cBhvr>
                                        <p:cTn id="121" dur="500" decel="50000" autoRev="1" fill="hold">
                                          <p:stCondLst>
                                            <p:cond delay="0"/>
                                          </p:stCondLst>
                                        </p:cTn>
                                        <p:tgtEl>
                                          <p:spTgt spid="40"/>
                                        </p:tgtEl>
                                        <p:attrNameLst>
                                          <p:attrName>ppt_x</p:attrName>
                                        </p:attrNameLst>
                                      </p:cBhvr>
                                    </p:anim>
                                    <p:anim from="(-#ppt_h/2)" to="(#ppt_y)" calcmode="lin" valueType="num">
                                      <p:cBhvr>
                                        <p:cTn id="122" dur="1000" fill="hold">
                                          <p:stCondLst>
                                            <p:cond delay="0"/>
                                          </p:stCondLst>
                                        </p:cTn>
                                        <p:tgtEl>
                                          <p:spTgt spid="40"/>
                                        </p:tgtEl>
                                        <p:attrNameLst>
                                          <p:attrName>ppt_y</p:attrName>
                                        </p:attrNameLst>
                                      </p:cBhvr>
                                    </p:anim>
                                    <p:animRot by="21600000">
                                      <p:cBhvr>
                                        <p:cTn id="123" dur="1000" fill="hold">
                                          <p:stCondLst>
                                            <p:cond delay="0"/>
                                          </p:stCondLst>
                                        </p:cTn>
                                        <p:tgtEl>
                                          <p:spTgt spid="40"/>
                                        </p:tgtEl>
                                        <p:attrNameLst>
                                          <p:attrName>r</p:attrName>
                                        </p:attrNameLst>
                                      </p:cBhvr>
                                    </p:animRot>
                                  </p:childTnLst>
                                </p:cTn>
                              </p:par>
                            </p:childTnLst>
                          </p:cTn>
                        </p:par>
                        <p:par>
                          <p:cTn id="124" fill="hold">
                            <p:stCondLst>
                              <p:cond delay="24000"/>
                            </p:stCondLst>
                            <p:childTnLst>
                              <p:par>
                                <p:cTn id="125" presetID="55"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1000" fill="hold"/>
                                        <p:tgtEl>
                                          <p:spTgt spid="41"/>
                                        </p:tgtEl>
                                        <p:attrNameLst>
                                          <p:attrName>ppt_w</p:attrName>
                                        </p:attrNameLst>
                                      </p:cBhvr>
                                      <p:tavLst>
                                        <p:tav tm="0">
                                          <p:val>
                                            <p:strVal val="#ppt_w*0.70"/>
                                          </p:val>
                                        </p:tav>
                                        <p:tav tm="100000">
                                          <p:val>
                                            <p:strVal val="#ppt_w"/>
                                          </p:val>
                                        </p:tav>
                                      </p:tavLst>
                                    </p:anim>
                                    <p:anim calcmode="lin" valueType="num">
                                      <p:cBhvr>
                                        <p:cTn id="128" dur="1000" fill="hold"/>
                                        <p:tgtEl>
                                          <p:spTgt spid="41"/>
                                        </p:tgtEl>
                                        <p:attrNameLst>
                                          <p:attrName>ppt_h</p:attrName>
                                        </p:attrNameLst>
                                      </p:cBhvr>
                                      <p:tavLst>
                                        <p:tav tm="0">
                                          <p:val>
                                            <p:strVal val="#ppt_h"/>
                                          </p:val>
                                        </p:tav>
                                        <p:tav tm="100000">
                                          <p:val>
                                            <p:strVal val="#ppt_h"/>
                                          </p:val>
                                        </p:tav>
                                      </p:tavLst>
                                    </p:anim>
                                    <p:animEffect transition="in" filter="fade">
                                      <p:cBhvr>
                                        <p:cTn id="12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21" grpId="0"/>
      <p:bldP spid="650" grpId="0"/>
      <p:bldP spid="651" grpId="0"/>
      <p:bldP spid="652" grpId="0"/>
      <p:bldP spid="31" grpId="0"/>
      <p:bldP spid="32"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345" y="1392369"/>
            <a:ext cx="2621580" cy="1966185"/>
          </a:xfrm>
          <a:prstGeom prst="rect">
            <a:avLst/>
          </a:prstGeom>
          <a:ln>
            <a:noFill/>
          </a:ln>
          <a:effectLst>
            <a:softEdge rad="112500"/>
          </a:effectLst>
        </p:spPr>
      </p:pic>
      <p:sp>
        <p:nvSpPr>
          <p:cNvPr id="26" name="文本框 25"/>
          <p:cNvSpPr txBox="1"/>
          <p:nvPr/>
        </p:nvSpPr>
        <p:spPr>
          <a:xfrm>
            <a:off x="850412" y="3531633"/>
            <a:ext cx="4955482" cy="523220"/>
          </a:xfrm>
          <a:prstGeom prst="rect">
            <a:avLst/>
          </a:prstGeom>
          <a:noFill/>
        </p:spPr>
        <p:txBody>
          <a:bodyPr wrap="square" rtlCol="0">
            <a:spAutoFit/>
          </a:bodyPr>
          <a:lstStyle/>
          <a:p>
            <a:r>
              <a:rPr lang="en-US" altLang="zh-CN" sz="2800" b="1" dirty="0">
                <a:solidFill>
                  <a:srgbClr val="3C4311"/>
                </a:solidFill>
              </a:rPr>
              <a:t>Upload your video to YouTube</a:t>
            </a:r>
            <a:endParaRPr lang="zh-CN" altLang="en-US" sz="2800" b="1" dirty="0">
              <a:solidFill>
                <a:srgbClr val="3C4311"/>
              </a:solidFill>
            </a:endParaRPr>
          </a:p>
        </p:txBody>
      </p:sp>
      <p:sp>
        <p:nvSpPr>
          <p:cNvPr id="47" name="矩形 15566"/>
          <p:cNvSpPr/>
          <p:nvPr/>
        </p:nvSpPr>
        <p:spPr>
          <a:xfrm>
            <a:off x="5774337" y="1381893"/>
            <a:ext cx="5938157" cy="4154984"/>
          </a:xfrm>
          <a:prstGeom prst="rect">
            <a:avLst/>
          </a:prstGeom>
        </p:spPr>
        <p:txBody>
          <a:bodyPr wrap="square">
            <a:spAutoFit/>
          </a:bodyPr>
          <a:lstStyle/>
          <a:p>
            <a:pPr marL="457200" indent="-457200">
              <a:buFont typeface="+mj-lt"/>
              <a:buAutoNum type="alphaUcPeriod"/>
            </a:pPr>
            <a:r>
              <a:rPr lang="en-US" altLang="zh-CN" sz="2400" dirty="0">
                <a:solidFill>
                  <a:srgbClr val="3C4311"/>
                </a:solidFill>
              </a:rPr>
              <a:t>Open the YouTube App</a:t>
            </a:r>
          </a:p>
          <a:p>
            <a:pPr marL="457200" indent="-457200">
              <a:buFont typeface="+mj-lt"/>
              <a:buAutoNum type="alphaUcPeriod"/>
            </a:pPr>
            <a:r>
              <a:rPr lang="en-US" altLang="zh-CN" sz="2400" dirty="0">
                <a:solidFill>
                  <a:srgbClr val="3C4311"/>
                </a:solidFill>
              </a:rPr>
              <a:t>Click the top button on the right</a:t>
            </a:r>
          </a:p>
          <a:p>
            <a:pPr marL="457200" indent="-457200">
              <a:buFont typeface="+mj-lt"/>
              <a:buAutoNum type="alphaUcPeriod"/>
            </a:pPr>
            <a:r>
              <a:rPr lang="en-US" altLang="zh-CN" sz="2400" dirty="0">
                <a:solidFill>
                  <a:srgbClr val="3C4311"/>
                </a:solidFill>
              </a:rPr>
              <a:t>Click the video button, it will show the camera roll and then pick your video, clicking the next.</a:t>
            </a:r>
          </a:p>
          <a:p>
            <a:pPr marL="457200" indent="-457200">
              <a:buFont typeface="+mj-lt"/>
              <a:buAutoNum type="alphaUcPeriod"/>
            </a:pPr>
            <a:r>
              <a:rPr lang="en-US" altLang="zh-CN" sz="2400" dirty="0">
                <a:solidFill>
                  <a:srgbClr val="3C4311"/>
                </a:solidFill>
              </a:rPr>
              <a:t>Type your title and description about your video. </a:t>
            </a:r>
          </a:p>
          <a:p>
            <a:pPr marL="457200" indent="-457200">
              <a:buFont typeface="+mj-lt"/>
              <a:buAutoNum type="alphaUcPeriod"/>
            </a:pPr>
            <a:r>
              <a:rPr lang="en-US" altLang="zh-CN" sz="2400" dirty="0">
                <a:solidFill>
                  <a:srgbClr val="3C4311"/>
                </a:solidFill>
              </a:rPr>
              <a:t>When you are done at step 3, you can click the upload button. </a:t>
            </a:r>
          </a:p>
          <a:p>
            <a:pPr marL="457200" indent="-457200">
              <a:buFont typeface="+mj-lt"/>
              <a:buAutoNum type="alphaUcPeriod"/>
            </a:pPr>
            <a:r>
              <a:rPr lang="en-US" altLang="zh-CN" sz="2400" dirty="0">
                <a:solidFill>
                  <a:srgbClr val="3C4311"/>
                </a:solidFill>
              </a:rPr>
              <a:t>When the video is uploaded, you should copy the URL link to Note Memos</a:t>
            </a:r>
          </a:p>
        </p:txBody>
      </p:sp>
      <p:pic>
        <p:nvPicPr>
          <p:cNvPr id="48" name="图片 9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513933" y="3558240"/>
            <a:ext cx="1308945" cy="2648329"/>
          </a:xfrm>
          <a:prstGeom prst="rect">
            <a:avLst/>
          </a:prstGeom>
        </p:spPr>
      </p:pic>
    </p:spTree>
    <p:extLst>
      <p:ext uri="{BB962C8B-B14F-4D97-AF65-F5344CB8AC3E}">
        <p14:creationId xmlns:p14="http://schemas.microsoft.com/office/powerpoint/2010/main" val="2870071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700"/>
                                        <p:tgtEl>
                                          <p:spTgt spid="26">
                                            <p:txEl>
                                              <p:pRg st="0" end="0"/>
                                            </p:txEl>
                                          </p:spTgt>
                                        </p:tgtEl>
                                      </p:cBhvr>
                                    </p:animEffect>
                                    <p:anim calcmode="lin" valueType="num">
                                      <p:cBhvr>
                                        <p:cTn id="12" dur="7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7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81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fade">
                                      <p:cBhvr>
                                        <p:cTn id="17" dur="500"/>
                                        <p:tgtEl>
                                          <p:spTgt spid="47">
                                            <p:txEl>
                                              <p:pRg st="0" end="0"/>
                                            </p:txEl>
                                          </p:spTgt>
                                        </p:tgtEl>
                                      </p:cBhvr>
                                    </p:animEffect>
                                    <p:anim calcmode="lin" valueType="num">
                                      <p:cBhvr>
                                        <p:cTn id="18"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iterate type="lt">
                                    <p:tmPct val="10000"/>
                                  </p:iterate>
                                  <p:childTnLst>
                                    <p:set>
                                      <p:cBhvr>
                                        <p:cTn id="23" dur="1" fill="hold">
                                          <p:stCondLst>
                                            <p:cond delay="0"/>
                                          </p:stCondLst>
                                        </p:cTn>
                                        <p:tgtEl>
                                          <p:spTgt spid="47">
                                            <p:txEl>
                                              <p:pRg st="1" end="1"/>
                                            </p:txEl>
                                          </p:spTgt>
                                        </p:tgtEl>
                                        <p:attrNameLst>
                                          <p:attrName>style.visibility</p:attrName>
                                        </p:attrNameLst>
                                      </p:cBhvr>
                                      <p:to>
                                        <p:strVal val="visible"/>
                                      </p:to>
                                    </p:set>
                                    <p:animEffect transition="in" filter="fade">
                                      <p:cBhvr>
                                        <p:cTn id="24" dur="500"/>
                                        <p:tgtEl>
                                          <p:spTgt spid="47">
                                            <p:txEl>
                                              <p:pRg st="1" end="1"/>
                                            </p:txEl>
                                          </p:spTgt>
                                        </p:tgtEl>
                                      </p:cBhvr>
                                    </p:animEffect>
                                    <p:anim calcmode="lin" valueType="num">
                                      <p:cBhvr>
                                        <p:cTn id="25"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iterate type="lt">
                                    <p:tmPct val="10000"/>
                                  </p:iterate>
                                  <p:childTnLst>
                                    <p:set>
                                      <p:cBhvr>
                                        <p:cTn id="30" dur="1" fill="hold">
                                          <p:stCondLst>
                                            <p:cond delay="0"/>
                                          </p:stCondLst>
                                        </p:cTn>
                                        <p:tgtEl>
                                          <p:spTgt spid="47">
                                            <p:txEl>
                                              <p:pRg st="2" end="2"/>
                                            </p:txEl>
                                          </p:spTgt>
                                        </p:tgtEl>
                                        <p:attrNameLst>
                                          <p:attrName>style.visibility</p:attrName>
                                        </p:attrNameLst>
                                      </p:cBhvr>
                                      <p:to>
                                        <p:strVal val="visible"/>
                                      </p:to>
                                    </p:set>
                                    <p:animEffect transition="in" filter="fade">
                                      <p:cBhvr>
                                        <p:cTn id="31" dur="500"/>
                                        <p:tgtEl>
                                          <p:spTgt spid="47">
                                            <p:txEl>
                                              <p:pRg st="2" end="2"/>
                                            </p:txEl>
                                          </p:spTgt>
                                        </p:tgtEl>
                                      </p:cBhvr>
                                    </p:animEffect>
                                    <p:anim calcmode="lin" valueType="num">
                                      <p:cBhvr>
                                        <p:cTn id="32"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lt">
                                    <p:tmPct val="10000"/>
                                  </p:iterate>
                                  <p:childTnLst>
                                    <p:set>
                                      <p:cBhvr>
                                        <p:cTn id="37" dur="1" fill="hold">
                                          <p:stCondLst>
                                            <p:cond delay="0"/>
                                          </p:stCondLst>
                                        </p:cTn>
                                        <p:tgtEl>
                                          <p:spTgt spid="47">
                                            <p:txEl>
                                              <p:pRg st="3" end="3"/>
                                            </p:txEl>
                                          </p:spTgt>
                                        </p:tgtEl>
                                        <p:attrNameLst>
                                          <p:attrName>style.visibility</p:attrName>
                                        </p:attrNameLst>
                                      </p:cBhvr>
                                      <p:to>
                                        <p:strVal val="visible"/>
                                      </p:to>
                                    </p:set>
                                    <p:animEffect transition="in" filter="fade">
                                      <p:cBhvr>
                                        <p:cTn id="38" dur="500"/>
                                        <p:tgtEl>
                                          <p:spTgt spid="47">
                                            <p:txEl>
                                              <p:pRg st="3" end="3"/>
                                            </p:txEl>
                                          </p:spTgt>
                                        </p:tgtEl>
                                      </p:cBhvr>
                                    </p:animEffect>
                                    <p:anim calcmode="lin" valueType="num">
                                      <p:cBhvr>
                                        <p:cTn id="39" dur="50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iterate type="lt">
                                    <p:tmPct val="10000"/>
                                  </p:iterate>
                                  <p:childTnLst>
                                    <p:set>
                                      <p:cBhvr>
                                        <p:cTn id="44" dur="1" fill="hold">
                                          <p:stCondLst>
                                            <p:cond delay="0"/>
                                          </p:stCondLst>
                                        </p:cTn>
                                        <p:tgtEl>
                                          <p:spTgt spid="47">
                                            <p:txEl>
                                              <p:pRg st="4" end="4"/>
                                            </p:txEl>
                                          </p:spTgt>
                                        </p:tgtEl>
                                        <p:attrNameLst>
                                          <p:attrName>style.visibility</p:attrName>
                                        </p:attrNameLst>
                                      </p:cBhvr>
                                      <p:to>
                                        <p:strVal val="visible"/>
                                      </p:to>
                                    </p:set>
                                    <p:animEffect transition="in" filter="fade">
                                      <p:cBhvr>
                                        <p:cTn id="45" dur="500"/>
                                        <p:tgtEl>
                                          <p:spTgt spid="47">
                                            <p:txEl>
                                              <p:pRg st="4" end="4"/>
                                            </p:txEl>
                                          </p:spTgt>
                                        </p:tgtEl>
                                      </p:cBhvr>
                                    </p:animEffect>
                                    <p:anim calcmode="lin" valueType="num">
                                      <p:cBhvr>
                                        <p:cTn id="46" dur="5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iterate type="lt">
                                    <p:tmPct val="10000"/>
                                  </p:iterate>
                                  <p:childTnLst>
                                    <p:set>
                                      <p:cBhvr>
                                        <p:cTn id="51" dur="1" fill="hold">
                                          <p:stCondLst>
                                            <p:cond delay="0"/>
                                          </p:stCondLst>
                                        </p:cTn>
                                        <p:tgtEl>
                                          <p:spTgt spid="47">
                                            <p:txEl>
                                              <p:pRg st="5" end="5"/>
                                            </p:txEl>
                                          </p:spTgt>
                                        </p:tgtEl>
                                        <p:attrNameLst>
                                          <p:attrName>style.visibility</p:attrName>
                                        </p:attrNameLst>
                                      </p:cBhvr>
                                      <p:to>
                                        <p:strVal val="visible"/>
                                      </p:to>
                                    </p:set>
                                    <p:animEffect transition="in" filter="fade">
                                      <p:cBhvr>
                                        <p:cTn id="52" dur="500"/>
                                        <p:tgtEl>
                                          <p:spTgt spid="47">
                                            <p:txEl>
                                              <p:pRg st="5" end="5"/>
                                            </p:txEl>
                                          </p:spTgt>
                                        </p:tgtEl>
                                      </p:cBhvr>
                                    </p:animEffect>
                                    <p:anim calcmode="lin" valueType="num">
                                      <p:cBhvr>
                                        <p:cTn id="53"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03" y="1448565"/>
            <a:ext cx="1966185" cy="1966185"/>
          </a:xfrm>
          <a:prstGeom prst="rect">
            <a:avLst/>
          </a:prstGeom>
          <a:ln>
            <a:noFill/>
          </a:ln>
          <a:effectLst>
            <a:softEdge rad="112500"/>
          </a:effectLst>
        </p:spPr>
      </p:pic>
      <p:sp>
        <p:nvSpPr>
          <p:cNvPr id="26" name="文本框 25"/>
          <p:cNvSpPr txBox="1"/>
          <p:nvPr/>
        </p:nvSpPr>
        <p:spPr>
          <a:xfrm>
            <a:off x="1221891" y="3501836"/>
            <a:ext cx="3576785" cy="523220"/>
          </a:xfrm>
          <a:prstGeom prst="rect">
            <a:avLst/>
          </a:prstGeom>
          <a:noFill/>
        </p:spPr>
        <p:txBody>
          <a:bodyPr wrap="square" rtlCol="0">
            <a:spAutoFit/>
          </a:bodyPr>
          <a:lstStyle/>
          <a:p>
            <a:r>
              <a:rPr lang="en-US" altLang="zh-CN" sz="2800" b="1" dirty="0">
                <a:solidFill>
                  <a:srgbClr val="3C4311"/>
                </a:solidFill>
              </a:rPr>
              <a:t>Generate the QR Code</a:t>
            </a:r>
            <a:endParaRPr lang="zh-CN" altLang="en-US" sz="2800" b="1" dirty="0">
              <a:solidFill>
                <a:srgbClr val="3C4311"/>
              </a:solidFill>
            </a:endParaRPr>
          </a:p>
        </p:txBody>
      </p:sp>
      <p:sp>
        <p:nvSpPr>
          <p:cNvPr id="47" name="矩形 15566"/>
          <p:cNvSpPr/>
          <p:nvPr/>
        </p:nvSpPr>
        <p:spPr>
          <a:xfrm>
            <a:off x="5306251" y="1160575"/>
            <a:ext cx="5938157" cy="4893647"/>
          </a:xfrm>
          <a:prstGeom prst="rect">
            <a:avLst/>
          </a:prstGeom>
        </p:spPr>
        <p:txBody>
          <a:bodyPr wrap="square">
            <a:spAutoFit/>
          </a:bodyPr>
          <a:lstStyle/>
          <a:p>
            <a:pPr marL="457200" indent="-457200">
              <a:buFont typeface="+mj-lt"/>
              <a:buAutoNum type="alphaUcPeriod"/>
            </a:pPr>
            <a:r>
              <a:rPr lang="en-US" altLang="zh-CN" sz="2400" dirty="0">
                <a:solidFill>
                  <a:srgbClr val="3C4311"/>
                </a:solidFill>
              </a:rPr>
              <a:t>Open the QR Code Maker App</a:t>
            </a:r>
          </a:p>
          <a:p>
            <a:pPr marL="457200" indent="-457200">
              <a:buFont typeface="+mj-lt"/>
              <a:buAutoNum type="alphaUcPeriod"/>
            </a:pPr>
            <a:r>
              <a:rPr lang="en-US" altLang="zh-CN" sz="2400" dirty="0">
                <a:solidFill>
                  <a:srgbClr val="3C4311"/>
                </a:solidFill>
              </a:rPr>
              <a:t>Click Add button on the right, and then add the code name (you can use your first name)</a:t>
            </a:r>
          </a:p>
          <a:p>
            <a:pPr marL="457200" indent="-457200">
              <a:buFont typeface="+mj-lt"/>
              <a:buAutoNum type="alphaUcPeriod"/>
            </a:pPr>
            <a:r>
              <a:rPr lang="en-US" altLang="zh-CN" sz="2400" dirty="0">
                <a:solidFill>
                  <a:srgbClr val="3C4311"/>
                </a:solidFill>
              </a:rPr>
              <a:t>Copy the URL link that we formerly copied to this app.</a:t>
            </a:r>
          </a:p>
          <a:p>
            <a:pPr marL="457200" indent="-457200">
              <a:buFont typeface="+mj-lt"/>
              <a:buAutoNum type="alphaUcPeriod"/>
            </a:pPr>
            <a:r>
              <a:rPr lang="en-US" altLang="zh-CN" sz="2400" dirty="0">
                <a:solidFill>
                  <a:srgbClr val="3C4311"/>
                </a:solidFill>
              </a:rPr>
              <a:t>Click the Generate button and save this QR code to your camera roll. </a:t>
            </a:r>
          </a:p>
          <a:p>
            <a:pPr marL="457200" indent="-457200">
              <a:buFont typeface="+mj-lt"/>
              <a:buAutoNum type="alphaUcPeriod"/>
            </a:pPr>
            <a:r>
              <a:rPr lang="en-US" altLang="zh-CN" sz="2400" dirty="0">
                <a:solidFill>
                  <a:srgbClr val="3C4311"/>
                </a:solidFill>
              </a:rPr>
              <a:t>Open your Bluetooth and Airdrop, and then send your QR code picture to Mrs. </a:t>
            </a:r>
            <a:r>
              <a:rPr lang="en-US" altLang="zh-CN" sz="2400" dirty="0" err="1">
                <a:solidFill>
                  <a:srgbClr val="3C4311"/>
                </a:solidFill>
              </a:rPr>
              <a:t>Ruopp</a:t>
            </a:r>
            <a:r>
              <a:rPr lang="en-US" altLang="zh-CN" sz="2400" dirty="0">
                <a:solidFill>
                  <a:srgbClr val="3C4311"/>
                </a:solidFill>
              </a:rPr>
              <a:t>. She will help you print the QR code so that you can attach it to your artwork. </a:t>
            </a:r>
          </a:p>
          <a:p>
            <a:pPr marL="457200" indent="-457200">
              <a:buFont typeface="+mj-lt"/>
              <a:buAutoNum type="alphaUcPeriod"/>
            </a:pPr>
            <a:endParaRPr lang="en-US" altLang="zh-CN" sz="2400" dirty="0">
              <a:solidFill>
                <a:srgbClr val="3C4311"/>
              </a:solidFill>
            </a:endParaRPr>
          </a:p>
        </p:txBody>
      </p:sp>
      <p:pic>
        <p:nvPicPr>
          <p:cNvPr id="7" name="图片 91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388832" y="3512121"/>
            <a:ext cx="1242901" cy="2442943"/>
          </a:xfrm>
          <a:prstGeom prst="rect">
            <a:avLst/>
          </a:prstGeom>
        </p:spPr>
      </p:pic>
    </p:spTree>
    <p:extLst>
      <p:ext uri="{BB962C8B-B14F-4D97-AF65-F5344CB8AC3E}">
        <p14:creationId xmlns:p14="http://schemas.microsoft.com/office/powerpoint/2010/main" val="2753260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700"/>
                                        <p:tgtEl>
                                          <p:spTgt spid="26">
                                            <p:txEl>
                                              <p:pRg st="0" end="0"/>
                                            </p:txEl>
                                          </p:spTgt>
                                        </p:tgtEl>
                                      </p:cBhvr>
                                    </p:animEffect>
                                    <p:anim calcmode="lin" valueType="num">
                                      <p:cBhvr>
                                        <p:cTn id="12" dur="7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7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32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fade">
                                      <p:cBhvr>
                                        <p:cTn id="17" dur="500"/>
                                        <p:tgtEl>
                                          <p:spTgt spid="47">
                                            <p:txEl>
                                              <p:pRg st="0" end="0"/>
                                            </p:txEl>
                                          </p:spTgt>
                                        </p:tgtEl>
                                      </p:cBhvr>
                                    </p:animEffect>
                                    <p:anim calcmode="lin" valueType="num">
                                      <p:cBhvr>
                                        <p:cTn id="18"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iterate type="lt">
                                    <p:tmPct val="10000"/>
                                  </p:iterate>
                                  <p:childTnLst>
                                    <p:set>
                                      <p:cBhvr>
                                        <p:cTn id="23" dur="1" fill="hold">
                                          <p:stCondLst>
                                            <p:cond delay="0"/>
                                          </p:stCondLst>
                                        </p:cTn>
                                        <p:tgtEl>
                                          <p:spTgt spid="47">
                                            <p:txEl>
                                              <p:pRg st="1" end="1"/>
                                            </p:txEl>
                                          </p:spTgt>
                                        </p:tgtEl>
                                        <p:attrNameLst>
                                          <p:attrName>style.visibility</p:attrName>
                                        </p:attrNameLst>
                                      </p:cBhvr>
                                      <p:to>
                                        <p:strVal val="visible"/>
                                      </p:to>
                                    </p:set>
                                    <p:animEffect transition="in" filter="fade">
                                      <p:cBhvr>
                                        <p:cTn id="24" dur="500"/>
                                        <p:tgtEl>
                                          <p:spTgt spid="47">
                                            <p:txEl>
                                              <p:pRg st="1" end="1"/>
                                            </p:txEl>
                                          </p:spTgt>
                                        </p:tgtEl>
                                      </p:cBhvr>
                                    </p:animEffect>
                                    <p:anim calcmode="lin" valueType="num">
                                      <p:cBhvr>
                                        <p:cTn id="25"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iterate type="lt">
                                    <p:tmPct val="10000"/>
                                  </p:iterate>
                                  <p:childTnLst>
                                    <p:set>
                                      <p:cBhvr>
                                        <p:cTn id="30" dur="1" fill="hold">
                                          <p:stCondLst>
                                            <p:cond delay="0"/>
                                          </p:stCondLst>
                                        </p:cTn>
                                        <p:tgtEl>
                                          <p:spTgt spid="47">
                                            <p:txEl>
                                              <p:pRg st="2" end="2"/>
                                            </p:txEl>
                                          </p:spTgt>
                                        </p:tgtEl>
                                        <p:attrNameLst>
                                          <p:attrName>style.visibility</p:attrName>
                                        </p:attrNameLst>
                                      </p:cBhvr>
                                      <p:to>
                                        <p:strVal val="visible"/>
                                      </p:to>
                                    </p:set>
                                    <p:animEffect transition="in" filter="fade">
                                      <p:cBhvr>
                                        <p:cTn id="31" dur="500"/>
                                        <p:tgtEl>
                                          <p:spTgt spid="47">
                                            <p:txEl>
                                              <p:pRg st="2" end="2"/>
                                            </p:txEl>
                                          </p:spTgt>
                                        </p:tgtEl>
                                      </p:cBhvr>
                                    </p:animEffect>
                                    <p:anim calcmode="lin" valueType="num">
                                      <p:cBhvr>
                                        <p:cTn id="32"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lt">
                                    <p:tmPct val="10000"/>
                                  </p:iterate>
                                  <p:childTnLst>
                                    <p:set>
                                      <p:cBhvr>
                                        <p:cTn id="37" dur="1" fill="hold">
                                          <p:stCondLst>
                                            <p:cond delay="0"/>
                                          </p:stCondLst>
                                        </p:cTn>
                                        <p:tgtEl>
                                          <p:spTgt spid="47">
                                            <p:txEl>
                                              <p:pRg st="3" end="3"/>
                                            </p:txEl>
                                          </p:spTgt>
                                        </p:tgtEl>
                                        <p:attrNameLst>
                                          <p:attrName>style.visibility</p:attrName>
                                        </p:attrNameLst>
                                      </p:cBhvr>
                                      <p:to>
                                        <p:strVal val="visible"/>
                                      </p:to>
                                    </p:set>
                                    <p:animEffect transition="in" filter="fade">
                                      <p:cBhvr>
                                        <p:cTn id="38" dur="500"/>
                                        <p:tgtEl>
                                          <p:spTgt spid="47">
                                            <p:txEl>
                                              <p:pRg st="3" end="3"/>
                                            </p:txEl>
                                          </p:spTgt>
                                        </p:tgtEl>
                                      </p:cBhvr>
                                    </p:animEffect>
                                    <p:anim calcmode="lin" valueType="num">
                                      <p:cBhvr>
                                        <p:cTn id="39" dur="50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iterate type="lt">
                                    <p:tmPct val="10000"/>
                                  </p:iterate>
                                  <p:childTnLst>
                                    <p:set>
                                      <p:cBhvr>
                                        <p:cTn id="44" dur="1" fill="hold">
                                          <p:stCondLst>
                                            <p:cond delay="0"/>
                                          </p:stCondLst>
                                        </p:cTn>
                                        <p:tgtEl>
                                          <p:spTgt spid="47">
                                            <p:txEl>
                                              <p:pRg st="4" end="4"/>
                                            </p:txEl>
                                          </p:spTgt>
                                        </p:tgtEl>
                                        <p:attrNameLst>
                                          <p:attrName>style.visibility</p:attrName>
                                        </p:attrNameLst>
                                      </p:cBhvr>
                                      <p:to>
                                        <p:strVal val="visible"/>
                                      </p:to>
                                    </p:set>
                                    <p:animEffect transition="in" filter="fade">
                                      <p:cBhvr>
                                        <p:cTn id="45" dur="500"/>
                                        <p:tgtEl>
                                          <p:spTgt spid="47">
                                            <p:txEl>
                                              <p:pRg st="4" end="4"/>
                                            </p:txEl>
                                          </p:spTgt>
                                        </p:tgtEl>
                                      </p:cBhvr>
                                    </p:animEffect>
                                    <p:anim calcmode="lin" valueType="num">
                                      <p:cBhvr>
                                        <p:cTn id="46" dur="5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4864" y="745613"/>
            <a:ext cx="6370872" cy="4810161"/>
          </a:xfrm>
          <a:prstGeom prst="rect">
            <a:avLst/>
          </a:prstGeom>
        </p:spPr>
      </p:pic>
      <p:sp>
        <p:nvSpPr>
          <p:cNvPr id="16941" name="任意多边形 16940"/>
          <p:cNvSpPr/>
          <p:nvPr/>
        </p:nvSpPr>
        <p:spPr>
          <a:xfrm>
            <a:off x="3968660" y="1583890"/>
            <a:ext cx="588390" cy="447915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gradFill flip="none" rotWithShape="1">
            <a:gsLst>
              <a:gs pos="0">
                <a:srgbClr val="C6A680">
                  <a:alpha val="9000"/>
                </a:srgbClr>
              </a:gs>
              <a:gs pos="51000">
                <a:srgbClr val="D3B791">
                  <a:alpha val="4000"/>
                </a:srgbClr>
              </a:gs>
              <a:gs pos="100000">
                <a:srgbClr val="FFF2CC">
                  <a:alpha val="0"/>
                </a:srgbClr>
              </a:gs>
            </a:gsLst>
            <a:path path="shape">
              <a:fillToRect l="50000" t="50000" r="50000" b="50000"/>
            </a:path>
            <a:tileRect/>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2" name="任意多边形 16941"/>
          <p:cNvSpPr/>
          <p:nvPr/>
        </p:nvSpPr>
        <p:spPr>
          <a:xfrm>
            <a:off x="5589398" y="911117"/>
            <a:ext cx="2941910" cy="4479154"/>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gradFill>
            <a:gsLst>
              <a:gs pos="0">
                <a:srgbClr val="C6A680">
                  <a:alpha val="9000"/>
                </a:srgbClr>
              </a:gs>
              <a:gs pos="51000">
                <a:srgbClr val="D3B791">
                  <a:alpha val="28000"/>
                </a:srgbClr>
              </a:gs>
              <a:gs pos="100000">
                <a:srgbClr val="FFF2CC">
                  <a:alpha val="0"/>
                </a:srgbClr>
              </a:gs>
            </a:gsLst>
            <a:lin ang="5400000" scaled="1"/>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4" name="文本框 16943"/>
          <p:cNvSpPr txBox="1"/>
          <p:nvPr/>
        </p:nvSpPr>
        <p:spPr>
          <a:xfrm>
            <a:off x="2643736" y="113882"/>
            <a:ext cx="1256301" cy="2646878"/>
          </a:xfrm>
          <a:prstGeom prst="rect">
            <a:avLst/>
          </a:prstGeom>
          <a:noFill/>
        </p:spPr>
        <p:txBody>
          <a:bodyPr wrap="square" rtlCol="0">
            <a:spAutoFit/>
          </a:bodyPr>
          <a:lstStyle/>
          <a:p>
            <a:r>
              <a:rPr lang="en-US" altLang="zh-CN" sz="16600" b="1" dirty="0">
                <a:solidFill>
                  <a:schemeClr val="accent6">
                    <a:lumMod val="75000"/>
                  </a:schemeClr>
                </a:solidFill>
                <a:latin typeface="AjiwaiPro" panose="02000600000000000000" pitchFamily="2" charset="-128"/>
                <a:ea typeface="AjiwaiPro" panose="02000600000000000000" pitchFamily="2" charset="-128"/>
              </a:rPr>
              <a:t>5</a:t>
            </a:r>
            <a:endParaRPr lang="zh-CN" altLang="en-US" sz="16600" b="1" dirty="0">
              <a:solidFill>
                <a:schemeClr val="accent6">
                  <a:lumMod val="75000"/>
                </a:schemeClr>
              </a:solidFill>
              <a:latin typeface="AjiwaiPro" panose="02000600000000000000" pitchFamily="2" charset="-128"/>
              <a:ea typeface="AjiwaiPro" panose="02000600000000000000" pitchFamily="2" charset="-128"/>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518" y="1023893"/>
            <a:ext cx="6035563" cy="5419814"/>
          </a:xfrm>
          <a:prstGeom prst="rect">
            <a:avLst/>
          </a:prstGeom>
        </p:spPr>
      </p:pic>
      <p:sp>
        <p:nvSpPr>
          <p:cNvPr id="3" name="矩形 2"/>
          <p:cNvSpPr/>
          <p:nvPr/>
        </p:nvSpPr>
        <p:spPr>
          <a:xfrm>
            <a:off x="4859950" y="2025281"/>
            <a:ext cx="2982154" cy="2741955"/>
          </a:xfrm>
          <a:prstGeom prst="rect">
            <a:avLst/>
          </a:prstGeom>
          <a:solidFill>
            <a:srgbClr val="F8D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3" name="文本框 16942"/>
          <p:cNvSpPr txBox="1"/>
          <p:nvPr/>
        </p:nvSpPr>
        <p:spPr>
          <a:xfrm>
            <a:off x="4938178" y="2519095"/>
            <a:ext cx="3702109" cy="1754326"/>
          </a:xfrm>
          <a:prstGeom prst="rect">
            <a:avLst/>
          </a:prstGeom>
          <a:noFill/>
        </p:spPr>
        <p:txBody>
          <a:bodyPr wrap="square" rtlCol="0">
            <a:spAutoFit/>
          </a:bodyPr>
          <a:lstStyle/>
          <a:p>
            <a:r>
              <a:rPr lang="en-US" altLang="zh-CN" sz="5400" b="1" dirty="0">
                <a:solidFill>
                  <a:schemeClr val="bg1"/>
                </a:solidFill>
              </a:rPr>
              <a:t>Art</a:t>
            </a:r>
          </a:p>
          <a:p>
            <a:r>
              <a:rPr lang="en-US" altLang="zh-CN" sz="5400" b="1" dirty="0">
                <a:solidFill>
                  <a:schemeClr val="bg1"/>
                </a:solidFill>
              </a:rPr>
              <a:t>Show</a:t>
            </a:r>
          </a:p>
        </p:txBody>
      </p:sp>
    </p:spTree>
    <p:extLst>
      <p:ext uri="{BB962C8B-B14F-4D97-AF65-F5344CB8AC3E}">
        <p14:creationId xmlns:p14="http://schemas.microsoft.com/office/powerpoint/2010/main" val="2517023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943">
                                            <p:txEl>
                                              <p:pRg st="0" end="0"/>
                                            </p:txEl>
                                          </p:spTgt>
                                        </p:tgtEl>
                                        <p:attrNameLst>
                                          <p:attrName>style.visibility</p:attrName>
                                        </p:attrNameLst>
                                      </p:cBhvr>
                                      <p:to>
                                        <p:strVal val="visible"/>
                                      </p:to>
                                    </p:set>
                                    <p:anim calcmode="lin" valueType="num">
                                      <p:cBhvr>
                                        <p:cTn id="7" dur="1000" fill="hold"/>
                                        <p:tgtEl>
                                          <p:spTgt spid="169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9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94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9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943">
                                            <p:txEl>
                                              <p:pRg st="1" end="1"/>
                                            </p:txEl>
                                          </p:spTgt>
                                        </p:tgtEl>
                                        <p:attrNameLst>
                                          <p:attrName>style.visibility</p:attrName>
                                        </p:attrNameLst>
                                      </p:cBhvr>
                                      <p:to>
                                        <p:strVal val="visible"/>
                                      </p:to>
                                    </p:set>
                                    <p:anim calcmode="lin" valueType="num">
                                      <p:cBhvr>
                                        <p:cTn id="15" dur="1000" fill="hold"/>
                                        <p:tgtEl>
                                          <p:spTgt spid="1694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694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694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6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3142"/>
            <a:ext cx="5912297" cy="5024928"/>
          </a:xfrm>
          <a:prstGeom prst="rect">
            <a:avLst/>
          </a:prstGeom>
        </p:spPr>
      </p:pic>
      <p:sp>
        <p:nvSpPr>
          <p:cNvPr id="2" name="等腰三角形 1"/>
          <p:cNvSpPr/>
          <p:nvPr/>
        </p:nvSpPr>
        <p:spPr>
          <a:xfrm rot="10800000">
            <a:off x="636227" y="1775390"/>
            <a:ext cx="4741908" cy="4087854"/>
          </a:xfrm>
          <a:prstGeom prst="triangle">
            <a:avLst/>
          </a:prstGeom>
          <a:gradFill>
            <a:gsLst>
              <a:gs pos="42000">
                <a:srgbClr val="D4B693">
                  <a:alpha val="8000"/>
                </a:srgbClr>
              </a:gs>
              <a:gs pos="90000">
                <a:srgbClr val="DDC6AA">
                  <a:alpha val="51000"/>
                </a:srgbClr>
              </a:gs>
              <a:gs pos="0">
                <a:srgbClr val="D6B896">
                  <a:alpha val="54000"/>
                </a:srgbClr>
              </a:gs>
            </a:gsLst>
            <a:lin ang="2700000" scaled="1"/>
          </a:gradFill>
          <a:ln w="101600">
            <a:solidFill>
              <a:srgbClr val="F1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5468" y="1107484"/>
            <a:ext cx="2302667" cy="4472121"/>
          </a:xfrm>
          <a:prstGeom prst="rect">
            <a:avLst/>
          </a:prstGeom>
        </p:spPr>
      </p:pic>
      <p:sp>
        <p:nvSpPr>
          <p:cNvPr id="9130" name="文本框 9129"/>
          <p:cNvSpPr txBox="1"/>
          <p:nvPr/>
        </p:nvSpPr>
        <p:spPr>
          <a:xfrm>
            <a:off x="1831556" y="2033561"/>
            <a:ext cx="2808249" cy="1754326"/>
          </a:xfrm>
          <a:prstGeom prst="rect">
            <a:avLst/>
          </a:prstGeom>
          <a:noFill/>
        </p:spPr>
        <p:txBody>
          <a:bodyPr wrap="square" rtlCol="0">
            <a:spAutoFit/>
          </a:bodyPr>
          <a:lstStyle/>
          <a:p>
            <a:r>
              <a:rPr lang="en-US" altLang="zh-CN" sz="5400" b="1" dirty="0">
                <a:solidFill>
                  <a:schemeClr val="bg1"/>
                </a:solidFill>
                <a:latin typeface="Adventure" panose="02000503020000020003" pitchFamily="2" charset="0"/>
              </a:rPr>
              <a:t>ART</a:t>
            </a:r>
          </a:p>
          <a:p>
            <a:r>
              <a:rPr lang="en-US" altLang="zh-CN" sz="5400" b="1" dirty="0">
                <a:solidFill>
                  <a:schemeClr val="bg1"/>
                </a:solidFill>
                <a:latin typeface="Adventure" panose="02000503020000020003" pitchFamily="2" charset="0"/>
              </a:rPr>
              <a:t>SHOW</a:t>
            </a:r>
            <a:endParaRPr lang="zh-CN" altLang="en-US" sz="5400" b="1" dirty="0">
              <a:solidFill>
                <a:schemeClr val="bg1"/>
              </a:solidFill>
              <a:latin typeface="Adventure" panose="02000503020000020003" pitchFamily="2" charset="0"/>
            </a:endParaRPr>
          </a:p>
        </p:txBody>
      </p:sp>
      <p:sp>
        <p:nvSpPr>
          <p:cNvPr id="7" name="矩形 15566"/>
          <p:cNvSpPr/>
          <p:nvPr/>
        </p:nvSpPr>
        <p:spPr>
          <a:xfrm>
            <a:off x="6014361" y="1557159"/>
            <a:ext cx="5692836" cy="4524315"/>
          </a:xfrm>
          <a:prstGeom prst="rect">
            <a:avLst/>
          </a:prstGeom>
        </p:spPr>
        <p:txBody>
          <a:bodyPr wrap="square">
            <a:spAutoFit/>
          </a:bodyPr>
          <a:lstStyle/>
          <a:p>
            <a:pPr marL="457200" indent="-457200">
              <a:buFont typeface="+mj-lt"/>
              <a:buAutoNum type="alphaUcPeriod"/>
            </a:pPr>
            <a:r>
              <a:rPr lang="en-US" altLang="zh-CN" sz="2400" dirty="0">
                <a:solidFill>
                  <a:srgbClr val="3C4311"/>
                </a:solidFill>
              </a:rPr>
              <a:t>Your artworks will be displayed in the classroom/hallway and each artwork is attached with a QR code.</a:t>
            </a:r>
          </a:p>
          <a:p>
            <a:pPr marL="457200" indent="-457200">
              <a:buFont typeface="+mj-lt"/>
              <a:buAutoNum type="alphaUcPeriod"/>
            </a:pPr>
            <a:r>
              <a:rPr lang="en-US" altLang="zh-CN" sz="2400" dirty="0">
                <a:solidFill>
                  <a:srgbClr val="3C4311"/>
                </a:solidFill>
              </a:rPr>
              <a:t>You should stand by your artwork and share your ideas and thoughts to your parents, and reflect on your process of making artwork. </a:t>
            </a:r>
          </a:p>
          <a:p>
            <a:pPr marL="457200" indent="-457200">
              <a:buFont typeface="+mj-lt"/>
              <a:buAutoNum type="alphaUcPeriod"/>
            </a:pPr>
            <a:r>
              <a:rPr lang="en-US" altLang="zh-CN" sz="2400" dirty="0">
                <a:solidFill>
                  <a:srgbClr val="3C4311"/>
                </a:solidFill>
              </a:rPr>
              <a:t>After that, you would also observe and contemplate others’ artworks. Remember to scan the QR code to watch others’ videos. These videos are also artworks.</a:t>
            </a:r>
          </a:p>
        </p:txBody>
      </p:sp>
    </p:spTree>
    <p:extLst>
      <p:ext uri="{BB962C8B-B14F-4D97-AF65-F5344CB8AC3E}">
        <p14:creationId xmlns:p14="http://schemas.microsoft.com/office/powerpoint/2010/main" val="1339098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par>
                          <p:cTn id="15" fill="hold">
                            <p:stCondLst>
                              <p:cond delay="2000"/>
                            </p:stCondLst>
                            <p:childTnLst>
                              <p:par>
                                <p:cTn id="16" presetID="47" presetClass="entr" presetSubtype="0" fill="hold" grpId="0" nodeType="afterEffect">
                                  <p:stCondLst>
                                    <p:cond delay="0"/>
                                  </p:stCondLst>
                                  <p:iterate type="lt">
                                    <p:tmPct val="10000"/>
                                  </p:iterate>
                                  <p:childTnLst>
                                    <p:set>
                                      <p:cBhvr>
                                        <p:cTn id="17" dur="1" fill="hold">
                                          <p:stCondLst>
                                            <p:cond delay="0"/>
                                          </p:stCondLst>
                                        </p:cTn>
                                        <p:tgtEl>
                                          <p:spTgt spid="9130">
                                            <p:txEl>
                                              <p:pRg st="0" end="0"/>
                                            </p:txEl>
                                          </p:spTgt>
                                        </p:tgtEl>
                                        <p:attrNameLst>
                                          <p:attrName>style.visibility</p:attrName>
                                        </p:attrNameLst>
                                      </p:cBhvr>
                                      <p:to>
                                        <p:strVal val="visible"/>
                                      </p:to>
                                    </p:set>
                                    <p:animEffect transition="in" filter="fade">
                                      <p:cBhvr>
                                        <p:cTn id="18" dur="700"/>
                                        <p:tgtEl>
                                          <p:spTgt spid="9130">
                                            <p:txEl>
                                              <p:pRg st="0" end="0"/>
                                            </p:txEl>
                                          </p:spTgt>
                                        </p:tgtEl>
                                      </p:cBhvr>
                                    </p:animEffect>
                                    <p:anim calcmode="lin" valueType="num">
                                      <p:cBhvr>
                                        <p:cTn id="19" dur="700" fill="hold"/>
                                        <p:tgtEl>
                                          <p:spTgt spid="9130">
                                            <p:txEl>
                                              <p:pRg st="0" end="0"/>
                                            </p:txEl>
                                          </p:spTgt>
                                        </p:tgtEl>
                                        <p:attrNameLst>
                                          <p:attrName>ppt_x</p:attrName>
                                        </p:attrNameLst>
                                      </p:cBhvr>
                                      <p:tavLst>
                                        <p:tav tm="0">
                                          <p:val>
                                            <p:strVal val="#ppt_x"/>
                                          </p:val>
                                        </p:tav>
                                        <p:tav tm="100000">
                                          <p:val>
                                            <p:strVal val="#ppt_x"/>
                                          </p:val>
                                        </p:tav>
                                      </p:tavLst>
                                    </p:anim>
                                    <p:anim calcmode="lin" valueType="num">
                                      <p:cBhvr>
                                        <p:cTn id="20" dur="700" fill="hold"/>
                                        <p:tgtEl>
                                          <p:spTgt spid="91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iterate type="lt">
                                    <p:tmPct val="10000"/>
                                  </p:iterate>
                                  <p:childTnLst>
                                    <p:set>
                                      <p:cBhvr>
                                        <p:cTn id="24" dur="1" fill="hold">
                                          <p:stCondLst>
                                            <p:cond delay="0"/>
                                          </p:stCondLst>
                                        </p:cTn>
                                        <p:tgtEl>
                                          <p:spTgt spid="9130">
                                            <p:txEl>
                                              <p:pRg st="1" end="1"/>
                                            </p:txEl>
                                          </p:spTgt>
                                        </p:tgtEl>
                                        <p:attrNameLst>
                                          <p:attrName>style.visibility</p:attrName>
                                        </p:attrNameLst>
                                      </p:cBhvr>
                                      <p:to>
                                        <p:strVal val="visible"/>
                                      </p:to>
                                    </p:set>
                                    <p:animEffect transition="in" filter="fade">
                                      <p:cBhvr>
                                        <p:cTn id="25" dur="700"/>
                                        <p:tgtEl>
                                          <p:spTgt spid="9130">
                                            <p:txEl>
                                              <p:pRg st="1" end="1"/>
                                            </p:txEl>
                                          </p:spTgt>
                                        </p:tgtEl>
                                      </p:cBhvr>
                                    </p:animEffect>
                                    <p:anim calcmode="lin" valueType="num">
                                      <p:cBhvr>
                                        <p:cTn id="26" dur="700" fill="hold"/>
                                        <p:tgtEl>
                                          <p:spTgt spid="9130">
                                            <p:txEl>
                                              <p:pRg st="1" end="1"/>
                                            </p:txEl>
                                          </p:spTgt>
                                        </p:tgtEl>
                                        <p:attrNameLst>
                                          <p:attrName>ppt_x</p:attrName>
                                        </p:attrNameLst>
                                      </p:cBhvr>
                                      <p:tavLst>
                                        <p:tav tm="0">
                                          <p:val>
                                            <p:strVal val="#ppt_x"/>
                                          </p:val>
                                        </p:tav>
                                        <p:tav tm="100000">
                                          <p:val>
                                            <p:strVal val="#ppt_x"/>
                                          </p:val>
                                        </p:tav>
                                      </p:tavLst>
                                    </p:anim>
                                    <p:anim calcmode="lin" valueType="num">
                                      <p:cBhvr>
                                        <p:cTn id="27" dur="700" fill="hold"/>
                                        <p:tgtEl>
                                          <p:spTgt spid="9130">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910"/>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anim calcmode="lin" valueType="num">
                                      <p:cBhvr>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lt">
                                    <p:tmPct val="10000"/>
                                  </p:iterate>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anim calcmode="lin" valueType="num">
                                      <p:cBhvr>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iterate type="lt">
                                    <p:tmPct val="10000"/>
                                  </p:iterate>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500"/>
                                        <p:tgtEl>
                                          <p:spTgt spid="7">
                                            <p:txEl>
                                              <p:pRg st="2" end="2"/>
                                            </p:txEl>
                                          </p:spTgt>
                                        </p:tgtEl>
                                      </p:cBhvr>
                                    </p:animEffect>
                                    <p:anim calcmode="lin" valueType="num">
                                      <p:cBhvr>
                                        <p:cTn id="4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7"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0"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7704" y="722753"/>
            <a:ext cx="6370872" cy="4810161"/>
          </a:xfrm>
          <a:prstGeom prst="rect">
            <a:avLst/>
          </a:prstGeom>
        </p:spPr>
      </p:pic>
      <p:sp>
        <p:nvSpPr>
          <p:cNvPr id="16941" name="任意多边形 16940"/>
          <p:cNvSpPr/>
          <p:nvPr/>
        </p:nvSpPr>
        <p:spPr>
          <a:xfrm>
            <a:off x="3831500" y="1561030"/>
            <a:ext cx="588390" cy="447915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gradFill flip="none" rotWithShape="1">
            <a:gsLst>
              <a:gs pos="0">
                <a:srgbClr val="C6A680">
                  <a:alpha val="9000"/>
                </a:srgbClr>
              </a:gs>
              <a:gs pos="51000">
                <a:srgbClr val="D3B791">
                  <a:alpha val="4000"/>
                </a:srgbClr>
              </a:gs>
              <a:gs pos="100000">
                <a:srgbClr val="FFF2CC">
                  <a:alpha val="0"/>
                </a:srgbClr>
              </a:gs>
            </a:gsLst>
            <a:path path="shape">
              <a:fillToRect l="50000" t="50000" r="50000" b="50000"/>
            </a:path>
            <a:tileRect/>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2" name="任意多边形 16941"/>
          <p:cNvSpPr/>
          <p:nvPr/>
        </p:nvSpPr>
        <p:spPr>
          <a:xfrm>
            <a:off x="5452238" y="888257"/>
            <a:ext cx="2941910" cy="4479154"/>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gradFill>
            <a:gsLst>
              <a:gs pos="0">
                <a:srgbClr val="C6A680">
                  <a:alpha val="9000"/>
                </a:srgbClr>
              </a:gs>
              <a:gs pos="51000">
                <a:srgbClr val="D3B791">
                  <a:alpha val="28000"/>
                </a:srgbClr>
              </a:gs>
              <a:gs pos="100000">
                <a:srgbClr val="FFF2CC">
                  <a:alpha val="0"/>
                </a:srgbClr>
              </a:gs>
            </a:gsLst>
            <a:lin ang="5400000" scaled="1"/>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4" name="文本框 16943"/>
          <p:cNvSpPr txBox="1"/>
          <p:nvPr/>
        </p:nvSpPr>
        <p:spPr>
          <a:xfrm>
            <a:off x="2506576" y="91022"/>
            <a:ext cx="1256301" cy="2646878"/>
          </a:xfrm>
          <a:prstGeom prst="rect">
            <a:avLst/>
          </a:prstGeom>
          <a:noFill/>
        </p:spPr>
        <p:txBody>
          <a:bodyPr wrap="square" rtlCol="0">
            <a:spAutoFit/>
          </a:bodyPr>
          <a:lstStyle/>
          <a:p>
            <a:r>
              <a:rPr lang="en-US" altLang="zh-CN" sz="16600" b="1" dirty="0">
                <a:solidFill>
                  <a:schemeClr val="accent6">
                    <a:lumMod val="75000"/>
                  </a:schemeClr>
                </a:solidFill>
                <a:latin typeface="AjiwaiPro" panose="02000600000000000000" pitchFamily="2" charset="-128"/>
                <a:ea typeface="AjiwaiPro" panose="02000600000000000000" pitchFamily="2" charset="-128"/>
              </a:rPr>
              <a:t>1</a:t>
            </a:r>
            <a:endParaRPr lang="zh-CN" altLang="en-US" sz="16600" b="1" dirty="0">
              <a:solidFill>
                <a:schemeClr val="accent6">
                  <a:lumMod val="75000"/>
                </a:schemeClr>
              </a:solidFill>
              <a:latin typeface="AjiwaiPro" panose="02000600000000000000" pitchFamily="2" charset="-128"/>
              <a:ea typeface="AjiwaiPro" panose="02000600000000000000" pitchFamily="2" charset="-128"/>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5358" y="1001033"/>
            <a:ext cx="6035563" cy="5419814"/>
          </a:xfrm>
          <a:prstGeom prst="rect">
            <a:avLst/>
          </a:prstGeom>
        </p:spPr>
      </p:pic>
      <p:sp>
        <p:nvSpPr>
          <p:cNvPr id="3" name="矩形 2"/>
          <p:cNvSpPr/>
          <p:nvPr/>
        </p:nvSpPr>
        <p:spPr>
          <a:xfrm>
            <a:off x="4722790" y="2002421"/>
            <a:ext cx="2982154" cy="2741955"/>
          </a:xfrm>
          <a:prstGeom prst="rect">
            <a:avLst/>
          </a:prstGeom>
          <a:solidFill>
            <a:srgbClr val="F8D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3" name="文本框 16942"/>
          <p:cNvSpPr txBox="1"/>
          <p:nvPr/>
        </p:nvSpPr>
        <p:spPr>
          <a:xfrm>
            <a:off x="4801019" y="2588568"/>
            <a:ext cx="2903926" cy="1569660"/>
          </a:xfrm>
          <a:prstGeom prst="rect">
            <a:avLst/>
          </a:prstGeom>
          <a:noFill/>
        </p:spPr>
        <p:txBody>
          <a:bodyPr wrap="square" rtlCol="0">
            <a:spAutoFit/>
          </a:bodyPr>
          <a:lstStyle/>
          <a:p>
            <a:r>
              <a:rPr lang="en-US" altLang="zh-CN" sz="4800" b="1" dirty="0">
                <a:solidFill>
                  <a:schemeClr val="bg1"/>
                </a:solidFill>
              </a:rPr>
              <a:t>Exploring</a:t>
            </a:r>
          </a:p>
          <a:p>
            <a:r>
              <a:rPr lang="en-US" altLang="zh-CN" sz="4800" b="1" dirty="0">
                <a:solidFill>
                  <a:schemeClr val="bg1"/>
                </a:solidFill>
              </a:rPr>
              <a:t>Surrealism</a:t>
            </a:r>
            <a:endParaRPr lang="zh-CN" altLang="en-US" sz="4800" b="1" dirty="0">
              <a:solidFill>
                <a:schemeClr val="bg1"/>
              </a:solidFill>
            </a:endParaRPr>
          </a:p>
        </p:txBody>
      </p:sp>
    </p:spTree>
    <p:extLst>
      <p:ext uri="{BB962C8B-B14F-4D97-AF65-F5344CB8AC3E}">
        <p14:creationId xmlns:p14="http://schemas.microsoft.com/office/powerpoint/2010/main" val="1697537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943">
                                            <p:txEl>
                                              <p:pRg st="0" end="0"/>
                                            </p:txEl>
                                          </p:spTgt>
                                        </p:tgtEl>
                                        <p:attrNameLst>
                                          <p:attrName>style.visibility</p:attrName>
                                        </p:attrNameLst>
                                      </p:cBhvr>
                                      <p:to>
                                        <p:strVal val="visible"/>
                                      </p:to>
                                    </p:set>
                                    <p:anim calcmode="lin" valueType="num">
                                      <p:cBhvr>
                                        <p:cTn id="7" dur="500" fill="hold"/>
                                        <p:tgtEl>
                                          <p:spTgt spid="169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9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94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6943">
                                            <p:txEl>
                                              <p:pRg st="1" end="1"/>
                                            </p:txEl>
                                          </p:spTgt>
                                        </p:tgtEl>
                                        <p:attrNameLst>
                                          <p:attrName>style.visibility</p:attrName>
                                        </p:attrNameLst>
                                      </p:cBhvr>
                                      <p:to>
                                        <p:strVal val="visible"/>
                                      </p:to>
                                    </p:set>
                                    <p:anim calcmode="lin" valueType="num">
                                      <p:cBhvr>
                                        <p:cTn id="13" dur="500" fill="hold"/>
                                        <p:tgtEl>
                                          <p:spTgt spid="169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94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1694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16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6" name="矩形 5995"/>
          <p:cNvSpPr/>
          <p:nvPr/>
        </p:nvSpPr>
        <p:spPr>
          <a:xfrm>
            <a:off x="2592659" y="840574"/>
            <a:ext cx="7253957" cy="882330"/>
          </a:xfrm>
          <a:prstGeom prst="rect">
            <a:avLst/>
          </a:prstGeom>
          <a:solidFill>
            <a:srgbClr val="CC4308">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4" name="弧形 5983"/>
          <p:cNvSpPr/>
          <p:nvPr/>
        </p:nvSpPr>
        <p:spPr>
          <a:xfrm>
            <a:off x="-1073436" y="-650919"/>
            <a:ext cx="3301910" cy="3441896"/>
          </a:xfrm>
          <a:prstGeom prst="arc">
            <a:avLst>
              <a:gd name="adj1" fmla="val 16200000"/>
              <a:gd name="adj2" fmla="val 11896535"/>
            </a:avLst>
          </a:prstGeom>
          <a:ln w="19050">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85" name="弧形 5984"/>
          <p:cNvSpPr/>
          <p:nvPr/>
        </p:nvSpPr>
        <p:spPr>
          <a:xfrm rot="10800000">
            <a:off x="-907370" y="-477812"/>
            <a:ext cx="2969776" cy="3095682"/>
          </a:xfrm>
          <a:prstGeom prst="arc">
            <a:avLst>
              <a:gd name="adj1" fmla="val 16200000"/>
              <a:gd name="adj2" fmla="val 11896535"/>
            </a:avLst>
          </a:prstGeom>
          <a:ln w="19050">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89" name="文本框 5988"/>
          <p:cNvSpPr txBox="1"/>
          <p:nvPr/>
        </p:nvSpPr>
        <p:spPr>
          <a:xfrm>
            <a:off x="2700254" y="1013681"/>
            <a:ext cx="6995433" cy="523220"/>
          </a:xfrm>
          <a:prstGeom prst="rect">
            <a:avLst/>
          </a:prstGeom>
          <a:noFill/>
        </p:spPr>
        <p:txBody>
          <a:bodyPr wrap="square" rtlCol="0">
            <a:spAutoFit/>
          </a:bodyPr>
          <a:lstStyle/>
          <a:p>
            <a:pPr algn="just"/>
            <a:r>
              <a:rPr lang="en-US" altLang="zh-CN" sz="2800" b="1" dirty="0">
                <a:solidFill>
                  <a:srgbClr val="3C4311"/>
                </a:solidFill>
                <a:ea typeface="Adobe Gothic Std B" panose="020B0800000000000000" pitchFamily="34" charset="-128"/>
              </a:rPr>
              <a:t>Exploring surrealism</a:t>
            </a:r>
          </a:p>
        </p:txBody>
      </p:sp>
      <p:sp>
        <p:nvSpPr>
          <p:cNvPr id="5990" name="文本框 5989"/>
          <p:cNvSpPr txBox="1"/>
          <p:nvPr/>
        </p:nvSpPr>
        <p:spPr>
          <a:xfrm>
            <a:off x="2700255" y="2063951"/>
            <a:ext cx="4240042" cy="369332"/>
          </a:xfrm>
          <a:prstGeom prst="rect">
            <a:avLst/>
          </a:prstGeom>
          <a:noFill/>
        </p:spPr>
        <p:txBody>
          <a:bodyPr wrap="square" rtlCol="0">
            <a:spAutoFit/>
          </a:bodyPr>
          <a:lstStyle/>
          <a:p>
            <a:pPr algn="just"/>
            <a:r>
              <a:rPr lang="en-US" altLang="zh-CN" dirty="0">
                <a:solidFill>
                  <a:srgbClr val="3C4311"/>
                </a:solidFill>
                <a:ea typeface="Adobe Gothic Std B" panose="020B0800000000000000" pitchFamily="34" charset="-128"/>
              </a:rPr>
              <a:t>Surrealism began in 1924.</a:t>
            </a:r>
            <a:endParaRPr lang="zh-CN" altLang="en-US" dirty="0">
              <a:solidFill>
                <a:srgbClr val="3C4311"/>
              </a:solidFill>
            </a:endParaRPr>
          </a:p>
        </p:txBody>
      </p:sp>
      <p:sp>
        <p:nvSpPr>
          <p:cNvPr id="5991" name="文本框 5990"/>
          <p:cNvSpPr txBox="1"/>
          <p:nvPr/>
        </p:nvSpPr>
        <p:spPr>
          <a:xfrm>
            <a:off x="2709259" y="2635150"/>
            <a:ext cx="4240042" cy="646331"/>
          </a:xfrm>
          <a:prstGeom prst="rect">
            <a:avLst/>
          </a:prstGeom>
          <a:noFill/>
        </p:spPr>
        <p:txBody>
          <a:bodyPr wrap="square" rtlCol="0">
            <a:spAutoFit/>
          </a:bodyPr>
          <a:lstStyle/>
          <a:p>
            <a:pPr algn="just"/>
            <a:r>
              <a:rPr lang="en-US" altLang="zh-CN" dirty="0">
                <a:solidFill>
                  <a:srgbClr val="3C4311"/>
                </a:solidFill>
                <a:ea typeface="Adobe Gothic Std B" panose="020B0800000000000000" pitchFamily="34" charset="-128"/>
              </a:rPr>
              <a:t>Psychoanalyst Sigmund Freud wrote a book called </a:t>
            </a:r>
            <a:r>
              <a:rPr lang="en-US" altLang="zh-CN" b="1" i="1" dirty="0">
                <a:solidFill>
                  <a:srgbClr val="3C4311"/>
                </a:solidFill>
                <a:ea typeface="Adobe Gothic Std B" panose="020B0800000000000000" pitchFamily="34" charset="-128"/>
              </a:rPr>
              <a:t>The Interpretation of Dreams</a:t>
            </a:r>
            <a:endParaRPr lang="zh-CN" altLang="en-US" b="1" i="1" dirty="0">
              <a:solidFill>
                <a:srgbClr val="3C4311"/>
              </a:solidFill>
            </a:endParaRPr>
          </a:p>
        </p:txBody>
      </p:sp>
      <p:sp>
        <p:nvSpPr>
          <p:cNvPr id="5992" name="文本框 5991"/>
          <p:cNvSpPr txBox="1"/>
          <p:nvPr/>
        </p:nvSpPr>
        <p:spPr>
          <a:xfrm>
            <a:off x="2700254" y="3483349"/>
            <a:ext cx="4240042" cy="923330"/>
          </a:xfrm>
          <a:prstGeom prst="rect">
            <a:avLst/>
          </a:prstGeom>
          <a:noFill/>
        </p:spPr>
        <p:txBody>
          <a:bodyPr wrap="square" rtlCol="0">
            <a:spAutoFit/>
          </a:bodyPr>
          <a:lstStyle/>
          <a:p>
            <a:pPr algn="just"/>
            <a:r>
              <a:rPr lang="en-US" altLang="zh-CN" dirty="0">
                <a:solidFill>
                  <a:srgbClr val="3C4311"/>
                </a:solidFill>
                <a:ea typeface="Adobe Gothic Std B" panose="020B0800000000000000" pitchFamily="34" charset="-128"/>
              </a:rPr>
              <a:t>Freud believed that there was a deep layer of the human mind when memory and our most basic instincts were stored </a:t>
            </a:r>
            <a:endParaRPr lang="zh-CN" altLang="en-US" dirty="0">
              <a:solidFill>
                <a:srgbClr val="3C4311"/>
              </a:solidFill>
            </a:endParaRPr>
          </a:p>
        </p:txBody>
      </p:sp>
      <p:pic>
        <p:nvPicPr>
          <p:cNvPr id="5994" name="图片 599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72" y="31176"/>
            <a:ext cx="3118207" cy="2586694"/>
          </a:xfrm>
          <a:prstGeom prst="rect">
            <a:avLst/>
          </a:prstGeom>
        </p:spPr>
      </p:pic>
      <p:sp>
        <p:nvSpPr>
          <p:cNvPr id="5995" name="矩形 5994"/>
          <p:cNvSpPr/>
          <p:nvPr/>
        </p:nvSpPr>
        <p:spPr>
          <a:xfrm>
            <a:off x="1757504" y="-1621553"/>
            <a:ext cx="4993677" cy="1087498"/>
          </a:xfrm>
          <a:prstGeom prst="rect">
            <a:avLst/>
          </a:prstGeom>
          <a:solidFill>
            <a:srgbClr val="3C4311">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7" name="文本框 5992"/>
          <p:cNvSpPr txBox="1"/>
          <p:nvPr/>
        </p:nvSpPr>
        <p:spPr>
          <a:xfrm>
            <a:off x="2700254" y="4585874"/>
            <a:ext cx="4240042" cy="646331"/>
          </a:xfrm>
          <a:prstGeom prst="rect">
            <a:avLst/>
          </a:prstGeom>
          <a:noFill/>
        </p:spPr>
        <p:txBody>
          <a:bodyPr wrap="square" rtlCol="0">
            <a:spAutoFit/>
          </a:bodyPr>
          <a:lstStyle/>
          <a:p>
            <a:pPr algn="just"/>
            <a:r>
              <a:rPr lang="en-US" altLang="zh-CN" b="1" dirty="0" err="1">
                <a:solidFill>
                  <a:srgbClr val="3C4311"/>
                </a:solidFill>
                <a:ea typeface="Adobe Gothic Std B" panose="020B0800000000000000" pitchFamily="34" charset="-128"/>
              </a:rPr>
              <a:t>Ultimatism</a:t>
            </a:r>
            <a:r>
              <a:rPr lang="en-US" altLang="zh-CN" dirty="0">
                <a:solidFill>
                  <a:srgbClr val="3C4311"/>
                </a:solidFill>
                <a:ea typeface="Adobe Gothic Std B" panose="020B0800000000000000" pitchFamily="34" charset="-128"/>
              </a:rPr>
              <a:t>: painting was designed to reveal the unconscious mind.</a:t>
            </a:r>
            <a:endParaRPr lang="zh-CN" altLang="en-US" dirty="0">
              <a:solidFill>
                <a:srgbClr val="3C431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241" y="2532302"/>
            <a:ext cx="3738891" cy="2470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66111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6"/>
                                        </p:tgtEl>
                                        <p:attrNameLst>
                                          <p:attrName>style.visibility</p:attrName>
                                        </p:attrNameLst>
                                      </p:cBhvr>
                                      <p:to>
                                        <p:strVal val="visible"/>
                                      </p:to>
                                    </p:set>
                                    <p:animEffect transition="in" filter="barn(inVertical)">
                                      <p:cBhvr>
                                        <p:cTn id="7" dur="1000"/>
                                        <p:tgtEl>
                                          <p:spTgt spid="599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989"/>
                                        </p:tgtEl>
                                        <p:attrNameLst>
                                          <p:attrName>style.visibility</p:attrName>
                                        </p:attrNameLst>
                                      </p:cBhvr>
                                      <p:to>
                                        <p:strVal val="visible"/>
                                      </p:to>
                                    </p:set>
                                    <p:animEffect transition="in" filter="fade">
                                      <p:cBhvr>
                                        <p:cTn id="11" dur="1000"/>
                                        <p:tgtEl>
                                          <p:spTgt spid="5989"/>
                                        </p:tgtEl>
                                      </p:cBhvr>
                                    </p:animEffect>
                                    <p:anim calcmode="lin" valueType="num">
                                      <p:cBhvr>
                                        <p:cTn id="12" dur="1000" fill="hold"/>
                                        <p:tgtEl>
                                          <p:spTgt spid="5989"/>
                                        </p:tgtEl>
                                        <p:attrNameLst>
                                          <p:attrName>ppt_x</p:attrName>
                                        </p:attrNameLst>
                                      </p:cBhvr>
                                      <p:tavLst>
                                        <p:tav tm="0">
                                          <p:val>
                                            <p:strVal val="#ppt_x"/>
                                          </p:val>
                                        </p:tav>
                                        <p:tav tm="100000">
                                          <p:val>
                                            <p:strVal val="#ppt_x"/>
                                          </p:val>
                                        </p:tav>
                                      </p:tavLst>
                                    </p:anim>
                                    <p:anim calcmode="lin" valueType="num">
                                      <p:cBhvr>
                                        <p:cTn id="13" dur="1000" fill="hold"/>
                                        <p:tgtEl>
                                          <p:spTgt spid="598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990"/>
                                        </p:tgtEl>
                                        <p:attrNameLst>
                                          <p:attrName>style.visibility</p:attrName>
                                        </p:attrNameLst>
                                      </p:cBhvr>
                                      <p:to>
                                        <p:strVal val="visible"/>
                                      </p:to>
                                    </p:set>
                                    <p:animEffect transition="in" filter="circle(in)">
                                      <p:cBhvr>
                                        <p:cTn id="18" dur="2000"/>
                                        <p:tgtEl>
                                          <p:spTgt spid="599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991"/>
                                        </p:tgtEl>
                                        <p:attrNameLst>
                                          <p:attrName>style.visibility</p:attrName>
                                        </p:attrNameLst>
                                      </p:cBhvr>
                                      <p:to>
                                        <p:strVal val="visible"/>
                                      </p:to>
                                    </p:set>
                                    <p:animEffect transition="in" filter="circle(in)">
                                      <p:cBhvr>
                                        <p:cTn id="23" dur="2000"/>
                                        <p:tgtEl>
                                          <p:spTgt spid="599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992"/>
                                        </p:tgtEl>
                                        <p:attrNameLst>
                                          <p:attrName>style.visibility</p:attrName>
                                        </p:attrNameLst>
                                      </p:cBhvr>
                                      <p:to>
                                        <p:strVal val="visible"/>
                                      </p:to>
                                    </p:set>
                                    <p:animEffect transition="in" filter="circle(in)">
                                      <p:cBhvr>
                                        <p:cTn id="28" dur="2000"/>
                                        <p:tgtEl>
                                          <p:spTgt spid="599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997"/>
                                        </p:tgtEl>
                                        <p:attrNameLst>
                                          <p:attrName>style.visibility</p:attrName>
                                        </p:attrNameLst>
                                      </p:cBhvr>
                                      <p:to>
                                        <p:strVal val="visible"/>
                                      </p:to>
                                    </p:set>
                                    <p:animEffect transition="in" filter="circle(in)">
                                      <p:cBhvr>
                                        <p:cTn id="33" dur="2000"/>
                                        <p:tgtEl>
                                          <p:spTgt spid="5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6" grpId="0" animBg="1"/>
      <p:bldP spid="5989" grpId="0"/>
      <p:bldP spid="5990" grpId="0"/>
      <p:bldP spid="5991" grpId="0"/>
      <p:bldP spid="5992" grpId="0"/>
      <p:bldP spid="59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833" y="1433495"/>
            <a:ext cx="2889754" cy="2154146"/>
          </a:xfrm>
          <a:prstGeom prst="rect">
            <a:avLst/>
          </a:prstGeom>
        </p:spPr>
      </p:pic>
      <p:cxnSp>
        <p:nvCxnSpPr>
          <p:cNvPr id="3" name="直接连接符 2"/>
          <p:cNvCxnSpPr/>
          <p:nvPr/>
        </p:nvCxnSpPr>
        <p:spPr>
          <a:xfrm>
            <a:off x="6007039" y="1433495"/>
            <a:ext cx="0" cy="1047136"/>
          </a:xfrm>
          <a:prstGeom prst="line">
            <a:avLst/>
          </a:prstGeom>
          <a:ln w="12700">
            <a:solidFill>
              <a:srgbClr val="3C431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451605" y="1797922"/>
            <a:ext cx="555433" cy="523220"/>
          </a:xfrm>
          <a:prstGeom prst="rect">
            <a:avLst/>
          </a:prstGeom>
          <a:noFill/>
        </p:spPr>
        <p:txBody>
          <a:bodyPr wrap="square" rtlCol="0">
            <a:spAutoFit/>
          </a:bodyPr>
          <a:lstStyle/>
          <a:p>
            <a:r>
              <a:rPr lang="en-US" altLang="zh-CN" sz="2800" b="1" dirty="0">
                <a:solidFill>
                  <a:srgbClr val="CC4308"/>
                </a:solidFill>
                <a:latin typeface="Adventure" panose="02000503020000020003" pitchFamily="2" charset="0"/>
              </a:rPr>
              <a:t>A</a:t>
            </a:r>
            <a:endParaRPr lang="zh-CN" altLang="en-US" sz="2800" b="1" dirty="0">
              <a:solidFill>
                <a:srgbClr val="CC4308"/>
              </a:solidFill>
              <a:latin typeface="Adventure" panose="02000503020000020003" pitchFamily="2" charset="0"/>
            </a:endParaRPr>
          </a:p>
        </p:txBody>
      </p:sp>
      <p:sp>
        <p:nvSpPr>
          <p:cNvPr id="5" name="文本框 4"/>
          <p:cNvSpPr txBox="1"/>
          <p:nvPr/>
        </p:nvSpPr>
        <p:spPr>
          <a:xfrm>
            <a:off x="6106188" y="1293385"/>
            <a:ext cx="2138652" cy="523220"/>
          </a:xfrm>
          <a:prstGeom prst="rect">
            <a:avLst/>
          </a:prstGeom>
          <a:noFill/>
        </p:spPr>
        <p:txBody>
          <a:bodyPr wrap="square" rtlCol="0">
            <a:spAutoFit/>
          </a:bodyPr>
          <a:lstStyle/>
          <a:p>
            <a:r>
              <a:rPr lang="en-US" altLang="zh-CN" sz="2800" dirty="0">
                <a:solidFill>
                  <a:srgbClr val="CC4308"/>
                </a:solidFill>
                <a:ea typeface="Adobe Gothic Std B" panose="020B0800000000000000" pitchFamily="34" charset="-128"/>
              </a:rPr>
              <a:t>Salvador Dali</a:t>
            </a:r>
            <a:endParaRPr lang="zh-CN" altLang="en-US" sz="2800" dirty="0">
              <a:solidFill>
                <a:srgbClr val="CC4308"/>
              </a:solidFill>
              <a:ea typeface="+mj-ea"/>
            </a:endParaRPr>
          </a:p>
        </p:txBody>
      </p:sp>
      <p:sp>
        <p:nvSpPr>
          <p:cNvPr id="6" name="文本框 5"/>
          <p:cNvSpPr txBox="1"/>
          <p:nvPr/>
        </p:nvSpPr>
        <p:spPr>
          <a:xfrm>
            <a:off x="6106191" y="1741967"/>
            <a:ext cx="3525398" cy="338554"/>
          </a:xfrm>
          <a:prstGeom prst="rect">
            <a:avLst/>
          </a:prstGeom>
          <a:noFill/>
        </p:spPr>
        <p:txBody>
          <a:bodyPr wrap="square" rtlCol="0">
            <a:spAutoFit/>
          </a:bodyPr>
          <a:lstStyle/>
          <a:p>
            <a:r>
              <a:rPr lang="en-US" altLang="zh-CN" sz="1600" b="1" i="1" dirty="0">
                <a:solidFill>
                  <a:srgbClr val="CC4308"/>
                </a:solidFill>
              </a:rPr>
              <a:t>Lobster Telephone</a:t>
            </a:r>
            <a:endParaRPr lang="zh-CN" altLang="en-US" sz="1600" b="1" i="1" dirty="0">
              <a:solidFill>
                <a:srgbClr val="CC4308"/>
              </a:solidFill>
            </a:endParaRPr>
          </a:p>
        </p:txBody>
      </p:sp>
      <p:cxnSp>
        <p:nvCxnSpPr>
          <p:cNvPr id="7" name="直接连接符 6"/>
          <p:cNvCxnSpPr/>
          <p:nvPr/>
        </p:nvCxnSpPr>
        <p:spPr>
          <a:xfrm>
            <a:off x="7884497" y="2826022"/>
            <a:ext cx="0" cy="1047136"/>
          </a:xfrm>
          <a:prstGeom prst="line">
            <a:avLst/>
          </a:prstGeom>
          <a:ln w="12700">
            <a:solidFill>
              <a:srgbClr val="3C431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29063" y="3190449"/>
            <a:ext cx="654584" cy="523220"/>
          </a:xfrm>
          <a:prstGeom prst="rect">
            <a:avLst/>
          </a:prstGeom>
          <a:noFill/>
        </p:spPr>
        <p:txBody>
          <a:bodyPr wrap="square" rtlCol="0">
            <a:spAutoFit/>
          </a:bodyPr>
          <a:lstStyle/>
          <a:p>
            <a:r>
              <a:rPr lang="en-US" altLang="zh-CN" sz="2800" b="1" dirty="0">
                <a:solidFill>
                  <a:srgbClr val="3C4311"/>
                </a:solidFill>
                <a:latin typeface="Adventure" panose="02000503020000020003" pitchFamily="2" charset="0"/>
              </a:rPr>
              <a:t>B</a:t>
            </a:r>
            <a:endParaRPr lang="zh-CN" altLang="en-US" sz="2800" b="1" dirty="0">
              <a:solidFill>
                <a:srgbClr val="3C4311"/>
              </a:solidFill>
              <a:latin typeface="Adventure" panose="02000503020000020003" pitchFamily="2" charset="0"/>
            </a:endParaRPr>
          </a:p>
        </p:txBody>
      </p:sp>
      <p:sp>
        <p:nvSpPr>
          <p:cNvPr id="9" name="文本框 8"/>
          <p:cNvSpPr txBox="1"/>
          <p:nvPr/>
        </p:nvSpPr>
        <p:spPr>
          <a:xfrm>
            <a:off x="7983646" y="2826022"/>
            <a:ext cx="2272873" cy="523220"/>
          </a:xfrm>
          <a:prstGeom prst="rect">
            <a:avLst/>
          </a:prstGeom>
          <a:noFill/>
        </p:spPr>
        <p:txBody>
          <a:bodyPr wrap="square" rtlCol="0">
            <a:spAutoFit/>
          </a:bodyPr>
          <a:lstStyle/>
          <a:p>
            <a:r>
              <a:rPr lang="en-US" altLang="zh-CN" sz="2800" dirty="0">
                <a:solidFill>
                  <a:srgbClr val="3C4311"/>
                </a:solidFill>
                <a:ea typeface="Adobe Gothic Std B" panose="020B0800000000000000" pitchFamily="34" charset="-128"/>
              </a:rPr>
              <a:t>John Muir</a:t>
            </a:r>
            <a:endParaRPr lang="zh-CN" altLang="en-US" sz="2800" dirty="0">
              <a:solidFill>
                <a:srgbClr val="3C4311"/>
              </a:solidFill>
              <a:ea typeface="+mj-ea"/>
            </a:endParaRPr>
          </a:p>
        </p:txBody>
      </p:sp>
      <p:cxnSp>
        <p:nvCxnSpPr>
          <p:cNvPr id="11" name="直接连接符 10"/>
          <p:cNvCxnSpPr/>
          <p:nvPr/>
        </p:nvCxnSpPr>
        <p:spPr>
          <a:xfrm>
            <a:off x="6007039" y="4257845"/>
            <a:ext cx="0" cy="1047136"/>
          </a:xfrm>
          <a:prstGeom prst="line">
            <a:avLst/>
          </a:prstGeom>
          <a:ln w="12700">
            <a:solidFill>
              <a:srgbClr val="3C431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51605" y="4622272"/>
            <a:ext cx="555433" cy="523220"/>
          </a:xfrm>
          <a:prstGeom prst="rect">
            <a:avLst/>
          </a:prstGeom>
          <a:noFill/>
        </p:spPr>
        <p:txBody>
          <a:bodyPr wrap="square" rtlCol="0">
            <a:spAutoFit/>
          </a:bodyPr>
          <a:lstStyle/>
          <a:p>
            <a:r>
              <a:rPr lang="en-US" altLang="zh-CN" sz="2800" b="1" dirty="0">
                <a:solidFill>
                  <a:srgbClr val="CC4308"/>
                </a:solidFill>
                <a:latin typeface="Adventure" panose="02000503020000020003" pitchFamily="2" charset="0"/>
              </a:rPr>
              <a:t>C</a:t>
            </a:r>
            <a:endParaRPr lang="zh-CN" altLang="en-US" sz="2800" b="1" dirty="0">
              <a:solidFill>
                <a:srgbClr val="CC4308"/>
              </a:solidFill>
              <a:latin typeface="Adventure" panose="02000503020000020003" pitchFamily="2" charset="0"/>
            </a:endParaRPr>
          </a:p>
        </p:txBody>
      </p:sp>
      <p:sp>
        <p:nvSpPr>
          <p:cNvPr id="19" name="文本框 18"/>
          <p:cNvSpPr txBox="1"/>
          <p:nvPr/>
        </p:nvSpPr>
        <p:spPr>
          <a:xfrm>
            <a:off x="1388765" y="4519455"/>
            <a:ext cx="3631422" cy="1200329"/>
          </a:xfrm>
          <a:prstGeom prst="rect">
            <a:avLst/>
          </a:prstGeom>
          <a:noFill/>
        </p:spPr>
        <p:txBody>
          <a:bodyPr wrap="square" rtlCol="0">
            <a:spAutoFit/>
          </a:bodyPr>
          <a:lstStyle/>
          <a:p>
            <a:r>
              <a:rPr lang="en-US" altLang="zh-CN" b="1" dirty="0">
                <a:solidFill>
                  <a:srgbClr val="3C4311"/>
                </a:solidFill>
              </a:rPr>
              <a:t>Surrealism is not just an art movement; it is a way of thinking, a way of life - a way of transforming existence.</a:t>
            </a:r>
          </a:p>
        </p:txBody>
      </p:sp>
      <p:sp>
        <p:nvSpPr>
          <p:cNvPr id="20" name="文本框 19"/>
          <p:cNvSpPr txBox="1"/>
          <p:nvPr/>
        </p:nvSpPr>
        <p:spPr>
          <a:xfrm>
            <a:off x="1759234" y="3649551"/>
            <a:ext cx="2616951" cy="769441"/>
          </a:xfrm>
          <a:prstGeom prst="rect">
            <a:avLst/>
          </a:prstGeom>
          <a:noFill/>
        </p:spPr>
        <p:txBody>
          <a:bodyPr wrap="square" rtlCol="0">
            <a:spAutoFit/>
          </a:bodyPr>
          <a:lstStyle/>
          <a:p>
            <a:r>
              <a:rPr lang="en-US" altLang="zh-CN" sz="4400" dirty="0">
                <a:solidFill>
                  <a:srgbClr val="CC4308"/>
                </a:solidFill>
              </a:rPr>
              <a:t>Surrealism</a:t>
            </a:r>
            <a:endParaRPr lang="zh-CN" altLang="en-US" sz="4400" dirty="0">
              <a:solidFill>
                <a:srgbClr val="CC4308"/>
              </a:solidFill>
            </a:endParaRPr>
          </a:p>
        </p:txBody>
      </p:sp>
      <p:sp>
        <p:nvSpPr>
          <p:cNvPr id="3136" name="文本框 3135"/>
          <p:cNvSpPr txBox="1"/>
          <p:nvPr/>
        </p:nvSpPr>
        <p:spPr>
          <a:xfrm>
            <a:off x="6106188" y="4257845"/>
            <a:ext cx="2603471" cy="523220"/>
          </a:xfrm>
          <a:prstGeom prst="rect">
            <a:avLst/>
          </a:prstGeom>
          <a:noFill/>
        </p:spPr>
        <p:txBody>
          <a:bodyPr wrap="square" rtlCol="0">
            <a:spAutoFit/>
          </a:bodyPr>
          <a:lstStyle/>
          <a:p>
            <a:r>
              <a:rPr lang="en-US" altLang="zh-CN" sz="2800" dirty="0">
                <a:solidFill>
                  <a:srgbClr val="CC4308"/>
                </a:solidFill>
                <a:ea typeface="+mj-ea"/>
              </a:rPr>
              <a:t>Sigmund Freud </a:t>
            </a:r>
            <a:endParaRPr lang="zh-CN" altLang="en-US" sz="2800" dirty="0">
              <a:solidFill>
                <a:srgbClr val="CC4308"/>
              </a:solidFill>
              <a:ea typeface="+mj-ea"/>
            </a:endParaRPr>
          </a:p>
        </p:txBody>
      </p:sp>
      <p:sp>
        <p:nvSpPr>
          <p:cNvPr id="25" name="文本框 24"/>
          <p:cNvSpPr txBox="1"/>
          <p:nvPr/>
        </p:nvSpPr>
        <p:spPr>
          <a:xfrm>
            <a:off x="7977521" y="3336851"/>
            <a:ext cx="3547791" cy="584775"/>
          </a:xfrm>
          <a:prstGeom prst="rect">
            <a:avLst/>
          </a:prstGeom>
          <a:noFill/>
        </p:spPr>
        <p:txBody>
          <a:bodyPr wrap="square" rtlCol="0">
            <a:spAutoFit/>
          </a:bodyPr>
          <a:lstStyle/>
          <a:p>
            <a:pPr algn="just"/>
            <a:r>
              <a:rPr lang="en-US" altLang="zh-CN" sz="1600" dirty="0">
                <a:solidFill>
                  <a:srgbClr val="3C4311"/>
                </a:solidFill>
                <a:ea typeface="Adobe Gothic Std B" panose="020B0800000000000000" pitchFamily="34" charset="-128"/>
              </a:rPr>
              <a:t>Muir liked to represent dreams with pure color. Shapes are arbitrary.</a:t>
            </a:r>
            <a:endParaRPr lang="zh-CN" altLang="en-US" sz="1600" dirty="0">
              <a:solidFill>
                <a:srgbClr val="3C4311"/>
              </a:solidFill>
            </a:endParaRPr>
          </a:p>
        </p:txBody>
      </p:sp>
      <p:sp>
        <p:nvSpPr>
          <p:cNvPr id="26" name="文本框 25"/>
          <p:cNvSpPr txBox="1"/>
          <p:nvPr/>
        </p:nvSpPr>
        <p:spPr>
          <a:xfrm>
            <a:off x="6106189" y="4741575"/>
            <a:ext cx="4150330" cy="830997"/>
          </a:xfrm>
          <a:prstGeom prst="rect">
            <a:avLst/>
          </a:prstGeom>
          <a:noFill/>
        </p:spPr>
        <p:txBody>
          <a:bodyPr wrap="square" rtlCol="0">
            <a:spAutoFit/>
          </a:bodyPr>
          <a:lstStyle/>
          <a:p>
            <a:pPr algn="just"/>
            <a:r>
              <a:rPr lang="en-US" altLang="zh-CN" sz="1600" dirty="0">
                <a:solidFill>
                  <a:srgbClr val="CC4308"/>
                </a:solidFill>
              </a:rPr>
              <a:t>Freud spent his life deciphering the codes of the unconscious mind so that people could understand themselves better.</a:t>
            </a:r>
            <a:endParaRPr lang="zh-CN" altLang="en-US" sz="1600" dirty="0">
              <a:solidFill>
                <a:srgbClr val="CC4308"/>
              </a:solidFill>
            </a:endParaRPr>
          </a:p>
        </p:txBody>
      </p:sp>
    </p:spTree>
    <p:extLst>
      <p:ext uri="{BB962C8B-B14F-4D97-AF65-F5344CB8AC3E}">
        <p14:creationId xmlns:p14="http://schemas.microsoft.com/office/powerpoint/2010/main" val="31075412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5530" y="864559"/>
            <a:ext cx="6370872" cy="4810161"/>
          </a:xfrm>
          <a:prstGeom prst="rect">
            <a:avLst/>
          </a:prstGeom>
        </p:spPr>
      </p:pic>
      <p:sp>
        <p:nvSpPr>
          <p:cNvPr id="16941" name="任意多边形 16940"/>
          <p:cNvSpPr/>
          <p:nvPr/>
        </p:nvSpPr>
        <p:spPr>
          <a:xfrm>
            <a:off x="3999326" y="1702836"/>
            <a:ext cx="588390" cy="4479152"/>
          </a:xfrm>
          <a:custGeom>
            <a:avLst/>
            <a:gdLst>
              <a:gd name="connsiteX0" fmla="*/ 328773 w 339047"/>
              <a:gd name="connsiteY0" fmla="*/ 2465797 h 2476071"/>
              <a:gd name="connsiteX1" fmla="*/ 0 w 339047"/>
              <a:gd name="connsiteY1" fmla="*/ 2476071 h 2476071"/>
              <a:gd name="connsiteX2" fmla="*/ 0 w 339047"/>
              <a:gd name="connsiteY2" fmla="*/ 0 h 2476071"/>
              <a:gd name="connsiteX3" fmla="*/ 339047 w 339047"/>
              <a:gd name="connsiteY3" fmla="*/ 0 h 2476071"/>
            </a:gdLst>
            <a:ahLst/>
            <a:cxnLst>
              <a:cxn ang="0">
                <a:pos x="connsiteX0" y="connsiteY0"/>
              </a:cxn>
              <a:cxn ang="0">
                <a:pos x="connsiteX1" y="connsiteY1"/>
              </a:cxn>
              <a:cxn ang="0">
                <a:pos x="connsiteX2" y="connsiteY2"/>
              </a:cxn>
              <a:cxn ang="0">
                <a:pos x="connsiteX3" y="connsiteY3"/>
              </a:cxn>
            </a:cxnLst>
            <a:rect l="l" t="t" r="r" b="b"/>
            <a:pathLst>
              <a:path w="339047" h="2476071">
                <a:moveTo>
                  <a:pt x="328773" y="2465797"/>
                </a:moveTo>
                <a:lnTo>
                  <a:pt x="0" y="2476071"/>
                </a:lnTo>
                <a:lnTo>
                  <a:pt x="0" y="0"/>
                </a:lnTo>
                <a:lnTo>
                  <a:pt x="339047" y="0"/>
                </a:lnTo>
              </a:path>
            </a:pathLst>
          </a:custGeom>
          <a:gradFill flip="none" rotWithShape="1">
            <a:gsLst>
              <a:gs pos="0">
                <a:srgbClr val="C6A680">
                  <a:alpha val="9000"/>
                </a:srgbClr>
              </a:gs>
              <a:gs pos="51000">
                <a:srgbClr val="D3B791">
                  <a:alpha val="4000"/>
                </a:srgbClr>
              </a:gs>
              <a:gs pos="100000">
                <a:srgbClr val="FFF2CC">
                  <a:alpha val="0"/>
                </a:srgbClr>
              </a:gs>
            </a:gsLst>
            <a:path path="shape">
              <a:fillToRect l="50000" t="50000" r="50000" b="50000"/>
            </a:path>
            <a:tileRect/>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2" name="任意多边形 16941"/>
          <p:cNvSpPr/>
          <p:nvPr/>
        </p:nvSpPr>
        <p:spPr>
          <a:xfrm>
            <a:off x="5620064" y="1030063"/>
            <a:ext cx="2941910" cy="4479154"/>
          </a:xfrm>
          <a:custGeom>
            <a:avLst/>
            <a:gdLst>
              <a:gd name="connsiteX0" fmla="*/ 10274 w 1695236"/>
              <a:gd name="connsiteY0" fmla="*/ 0 h 2476071"/>
              <a:gd name="connsiteX1" fmla="*/ 1695236 w 1695236"/>
              <a:gd name="connsiteY1" fmla="*/ 0 h 2476071"/>
              <a:gd name="connsiteX2" fmla="*/ 1695236 w 1695236"/>
              <a:gd name="connsiteY2" fmla="*/ 2476071 h 2476071"/>
              <a:gd name="connsiteX3" fmla="*/ 0 w 1695236"/>
              <a:gd name="connsiteY3" fmla="*/ 2476071 h 2476071"/>
            </a:gdLst>
            <a:ahLst/>
            <a:cxnLst>
              <a:cxn ang="0">
                <a:pos x="connsiteX0" y="connsiteY0"/>
              </a:cxn>
              <a:cxn ang="0">
                <a:pos x="connsiteX1" y="connsiteY1"/>
              </a:cxn>
              <a:cxn ang="0">
                <a:pos x="connsiteX2" y="connsiteY2"/>
              </a:cxn>
              <a:cxn ang="0">
                <a:pos x="connsiteX3" y="connsiteY3"/>
              </a:cxn>
            </a:cxnLst>
            <a:rect l="l" t="t" r="r" b="b"/>
            <a:pathLst>
              <a:path w="1695236" h="2476071">
                <a:moveTo>
                  <a:pt x="10274" y="0"/>
                </a:moveTo>
                <a:lnTo>
                  <a:pt x="1695236" y="0"/>
                </a:lnTo>
                <a:lnTo>
                  <a:pt x="1695236" y="2476071"/>
                </a:lnTo>
                <a:lnTo>
                  <a:pt x="0" y="2476071"/>
                </a:lnTo>
              </a:path>
            </a:pathLst>
          </a:custGeom>
          <a:gradFill>
            <a:gsLst>
              <a:gs pos="0">
                <a:srgbClr val="C6A680">
                  <a:alpha val="9000"/>
                </a:srgbClr>
              </a:gs>
              <a:gs pos="51000">
                <a:srgbClr val="D3B791">
                  <a:alpha val="28000"/>
                </a:srgbClr>
              </a:gs>
              <a:gs pos="100000">
                <a:srgbClr val="FFF2CC">
                  <a:alpha val="0"/>
                </a:srgbClr>
              </a:gs>
            </a:gsLst>
            <a:lin ang="5400000" scaled="1"/>
          </a:gradFill>
          <a:ln w="76200">
            <a:solidFill>
              <a:srgbClr val="3C4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4" name="文本框 16943"/>
          <p:cNvSpPr txBox="1"/>
          <p:nvPr/>
        </p:nvSpPr>
        <p:spPr>
          <a:xfrm>
            <a:off x="2674402" y="232828"/>
            <a:ext cx="1256301" cy="2646878"/>
          </a:xfrm>
          <a:prstGeom prst="rect">
            <a:avLst/>
          </a:prstGeom>
          <a:noFill/>
        </p:spPr>
        <p:txBody>
          <a:bodyPr wrap="square" rtlCol="0">
            <a:spAutoFit/>
          </a:bodyPr>
          <a:lstStyle/>
          <a:p>
            <a:r>
              <a:rPr lang="en-US" altLang="zh-CN" sz="16600" b="1" dirty="0">
                <a:solidFill>
                  <a:schemeClr val="accent6">
                    <a:lumMod val="75000"/>
                  </a:schemeClr>
                </a:solidFill>
                <a:latin typeface="AjiwaiPro" panose="02000600000000000000" pitchFamily="2" charset="-128"/>
                <a:ea typeface="AjiwaiPro" panose="02000600000000000000" pitchFamily="2" charset="-128"/>
              </a:rPr>
              <a:t>2</a:t>
            </a:r>
            <a:endParaRPr lang="zh-CN" altLang="en-US" sz="16600" b="1" dirty="0">
              <a:solidFill>
                <a:schemeClr val="accent6">
                  <a:lumMod val="75000"/>
                </a:schemeClr>
              </a:solidFill>
              <a:latin typeface="AjiwaiPro" panose="02000600000000000000" pitchFamily="2" charset="-128"/>
              <a:ea typeface="AjiwaiPro" panose="02000600000000000000" pitchFamily="2" charset="-128"/>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3184" y="1142839"/>
            <a:ext cx="6035563" cy="5419814"/>
          </a:xfrm>
          <a:prstGeom prst="rect">
            <a:avLst/>
          </a:prstGeom>
        </p:spPr>
      </p:pic>
      <p:sp>
        <p:nvSpPr>
          <p:cNvPr id="3" name="矩形 2"/>
          <p:cNvSpPr/>
          <p:nvPr/>
        </p:nvSpPr>
        <p:spPr>
          <a:xfrm>
            <a:off x="4890616" y="2144227"/>
            <a:ext cx="2982154" cy="2741955"/>
          </a:xfrm>
          <a:prstGeom prst="rect">
            <a:avLst/>
          </a:prstGeom>
          <a:solidFill>
            <a:srgbClr val="F8D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43" name="文本框 16942"/>
          <p:cNvSpPr txBox="1"/>
          <p:nvPr/>
        </p:nvSpPr>
        <p:spPr>
          <a:xfrm>
            <a:off x="4968844" y="2638041"/>
            <a:ext cx="3702109" cy="1754326"/>
          </a:xfrm>
          <a:prstGeom prst="rect">
            <a:avLst/>
          </a:prstGeom>
          <a:noFill/>
        </p:spPr>
        <p:txBody>
          <a:bodyPr wrap="square" rtlCol="0">
            <a:spAutoFit/>
          </a:bodyPr>
          <a:lstStyle/>
          <a:p>
            <a:r>
              <a:rPr lang="en-US" altLang="zh-CN" sz="5400" b="1" dirty="0">
                <a:solidFill>
                  <a:schemeClr val="bg1"/>
                </a:solidFill>
              </a:rPr>
              <a:t>Wei Li’s</a:t>
            </a:r>
          </a:p>
          <a:p>
            <a:r>
              <a:rPr lang="en-US" altLang="zh-CN" sz="5400" b="1" dirty="0">
                <a:solidFill>
                  <a:schemeClr val="bg1"/>
                </a:solidFill>
              </a:rPr>
              <a:t>Artworks</a:t>
            </a:r>
            <a:endParaRPr lang="zh-CN" altLang="en-US" sz="5400" b="1" dirty="0">
              <a:solidFill>
                <a:schemeClr val="bg1"/>
              </a:solidFill>
            </a:endParaRPr>
          </a:p>
        </p:txBody>
      </p:sp>
    </p:spTree>
    <p:extLst>
      <p:ext uri="{BB962C8B-B14F-4D97-AF65-F5344CB8AC3E}">
        <p14:creationId xmlns:p14="http://schemas.microsoft.com/office/powerpoint/2010/main" val="2405115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943">
                                            <p:txEl>
                                              <p:pRg st="0" end="0"/>
                                            </p:txEl>
                                          </p:spTgt>
                                        </p:tgtEl>
                                        <p:attrNameLst>
                                          <p:attrName>style.visibility</p:attrName>
                                        </p:attrNameLst>
                                      </p:cBhvr>
                                      <p:to>
                                        <p:strVal val="visible"/>
                                      </p:to>
                                    </p:set>
                                    <p:anim calcmode="lin" valueType="num">
                                      <p:cBhvr>
                                        <p:cTn id="7" dur="1000" fill="hold"/>
                                        <p:tgtEl>
                                          <p:spTgt spid="169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9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94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9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943">
                                            <p:txEl>
                                              <p:pRg st="1" end="1"/>
                                            </p:txEl>
                                          </p:spTgt>
                                        </p:tgtEl>
                                        <p:attrNameLst>
                                          <p:attrName>style.visibility</p:attrName>
                                        </p:attrNameLst>
                                      </p:cBhvr>
                                      <p:to>
                                        <p:strVal val="visible"/>
                                      </p:to>
                                    </p:set>
                                    <p:anim calcmode="lin" valueType="num">
                                      <p:cBhvr>
                                        <p:cTn id="15" dur="1000" fill="hold"/>
                                        <p:tgtEl>
                                          <p:spTgt spid="1694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694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694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6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4" name="弧形 5983"/>
          <p:cNvSpPr/>
          <p:nvPr/>
        </p:nvSpPr>
        <p:spPr>
          <a:xfrm>
            <a:off x="5988818" y="-1511409"/>
            <a:ext cx="9705834" cy="10117318"/>
          </a:xfrm>
          <a:prstGeom prst="arc">
            <a:avLst>
              <a:gd name="adj1" fmla="val 16200000"/>
              <a:gd name="adj2" fmla="val 11896535"/>
            </a:avLst>
          </a:prstGeom>
          <a:ln w="19050">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85" name="弧形 5984"/>
          <p:cNvSpPr/>
          <p:nvPr/>
        </p:nvSpPr>
        <p:spPr>
          <a:xfrm rot="10800000">
            <a:off x="6476964" y="-1002568"/>
            <a:ext cx="8729540" cy="9099636"/>
          </a:xfrm>
          <a:prstGeom prst="arc">
            <a:avLst>
              <a:gd name="adj1" fmla="val 16200000"/>
              <a:gd name="adj2" fmla="val 11896535"/>
            </a:avLst>
          </a:prstGeom>
          <a:ln w="19050">
            <a:solidFill>
              <a:srgbClr val="3C4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89" name="文本框 5988"/>
          <p:cNvSpPr txBox="1"/>
          <p:nvPr/>
        </p:nvSpPr>
        <p:spPr>
          <a:xfrm>
            <a:off x="1120494" y="2248457"/>
            <a:ext cx="1211894" cy="523220"/>
          </a:xfrm>
          <a:prstGeom prst="rect">
            <a:avLst/>
          </a:prstGeom>
          <a:noFill/>
        </p:spPr>
        <p:txBody>
          <a:bodyPr wrap="square" rtlCol="0">
            <a:spAutoFit/>
          </a:bodyPr>
          <a:lstStyle/>
          <a:p>
            <a:pPr algn="just"/>
            <a:r>
              <a:rPr lang="en-US" altLang="zh-CN" sz="2800" b="1" dirty="0">
                <a:solidFill>
                  <a:srgbClr val="3C4311"/>
                </a:solidFill>
                <a:ea typeface="Adobe Gothic Std B" panose="020B0800000000000000" pitchFamily="34" charset="-128"/>
              </a:rPr>
              <a:t>Wei Li</a:t>
            </a:r>
            <a:endParaRPr lang="zh-CN" altLang="en-US" sz="2800" b="1" dirty="0">
              <a:solidFill>
                <a:srgbClr val="3C4311"/>
              </a:solidFill>
            </a:endParaRPr>
          </a:p>
        </p:txBody>
      </p:sp>
      <p:sp>
        <p:nvSpPr>
          <p:cNvPr id="5990" name="文本框 5989"/>
          <p:cNvSpPr txBox="1"/>
          <p:nvPr/>
        </p:nvSpPr>
        <p:spPr>
          <a:xfrm>
            <a:off x="933650" y="3317573"/>
            <a:ext cx="4240042" cy="1200329"/>
          </a:xfrm>
          <a:prstGeom prst="rect">
            <a:avLst/>
          </a:prstGeom>
          <a:noFill/>
        </p:spPr>
        <p:txBody>
          <a:bodyPr wrap="square" rtlCol="0">
            <a:spAutoFit/>
          </a:bodyPr>
          <a:lstStyle/>
          <a:p>
            <a:pPr algn="just"/>
            <a:r>
              <a:rPr lang="en-US" altLang="zh-CN" b="1" dirty="0">
                <a:solidFill>
                  <a:srgbClr val="3C4311"/>
                </a:solidFill>
                <a:ea typeface="Adobe Gothic Std B" panose="020B0800000000000000" pitchFamily="34" charset="-128"/>
              </a:rPr>
              <a:t>Wei Li (born in 1970, Hubei, China) is a contemporary artist from Beijing, China. His work often depicts him in apparently gravity-defying situations.</a:t>
            </a:r>
            <a:endParaRPr lang="zh-CN" altLang="en-US" b="1" dirty="0">
              <a:solidFill>
                <a:srgbClr val="3C4311"/>
              </a:solidFill>
            </a:endParaRPr>
          </a:p>
        </p:txBody>
      </p:sp>
      <p:sp>
        <p:nvSpPr>
          <p:cNvPr id="5994" name="矩形 5993"/>
          <p:cNvSpPr/>
          <p:nvPr/>
        </p:nvSpPr>
        <p:spPr>
          <a:xfrm>
            <a:off x="933651" y="2098514"/>
            <a:ext cx="4249046" cy="823106"/>
          </a:xfrm>
          <a:prstGeom prst="rect">
            <a:avLst/>
          </a:prstGeom>
          <a:solidFill>
            <a:srgbClr val="F8DA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40" y="1072027"/>
            <a:ext cx="3716550" cy="49504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749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994"/>
                                        </p:tgtEl>
                                        <p:attrNameLst>
                                          <p:attrName>style.visibility</p:attrName>
                                        </p:attrNameLst>
                                      </p:cBhvr>
                                      <p:to>
                                        <p:strVal val="visible"/>
                                      </p:to>
                                    </p:set>
                                    <p:animEffect transition="in" filter="barn(inVertical)">
                                      <p:cBhvr>
                                        <p:cTn id="7" dur="500"/>
                                        <p:tgtEl>
                                          <p:spTgt spid="599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989"/>
                                        </p:tgtEl>
                                        <p:attrNameLst>
                                          <p:attrName>style.visibility</p:attrName>
                                        </p:attrNameLst>
                                      </p:cBhvr>
                                      <p:to>
                                        <p:strVal val="visible"/>
                                      </p:to>
                                    </p:set>
                                    <p:animEffect transition="in" filter="fade">
                                      <p:cBhvr>
                                        <p:cTn id="11" dur="1000"/>
                                        <p:tgtEl>
                                          <p:spTgt spid="5989"/>
                                        </p:tgtEl>
                                      </p:cBhvr>
                                    </p:animEffect>
                                    <p:anim calcmode="lin" valueType="num">
                                      <p:cBhvr>
                                        <p:cTn id="12" dur="1000" fill="hold"/>
                                        <p:tgtEl>
                                          <p:spTgt spid="5989"/>
                                        </p:tgtEl>
                                        <p:attrNameLst>
                                          <p:attrName>ppt_x</p:attrName>
                                        </p:attrNameLst>
                                      </p:cBhvr>
                                      <p:tavLst>
                                        <p:tav tm="0">
                                          <p:val>
                                            <p:strVal val="#ppt_x"/>
                                          </p:val>
                                        </p:tav>
                                        <p:tav tm="100000">
                                          <p:val>
                                            <p:strVal val="#ppt_x"/>
                                          </p:val>
                                        </p:tav>
                                      </p:tavLst>
                                    </p:anim>
                                    <p:anim calcmode="lin" valueType="num">
                                      <p:cBhvr>
                                        <p:cTn id="13" dur="1000" fill="hold"/>
                                        <p:tgtEl>
                                          <p:spTgt spid="598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5990"/>
                                        </p:tgtEl>
                                        <p:attrNameLst>
                                          <p:attrName>style.visibility</p:attrName>
                                        </p:attrNameLst>
                                      </p:cBhvr>
                                      <p:to>
                                        <p:strVal val="visible"/>
                                      </p:to>
                                    </p:set>
                                    <p:animEffect transition="in" filter="fade">
                                      <p:cBhvr>
                                        <p:cTn id="17" dur="1000"/>
                                        <p:tgtEl>
                                          <p:spTgt spid="5990"/>
                                        </p:tgtEl>
                                      </p:cBhvr>
                                    </p:animEffect>
                                    <p:anim calcmode="lin" valueType="num">
                                      <p:cBhvr>
                                        <p:cTn id="18" dur="1000" fill="hold"/>
                                        <p:tgtEl>
                                          <p:spTgt spid="5990"/>
                                        </p:tgtEl>
                                        <p:attrNameLst>
                                          <p:attrName>ppt_x</p:attrName>
                                        </p:attrNameLst>
                                      </p:cBhvr>
                                      <p:tavLst>
                                        <p:tav tm="0">
                                          <p:val>
                                            <p:strVal val="#ppt_x"/>
                                          </p:val>
                                        </p:tav>
                                        <p:tav tm="100000">
                                          <p:val>
                                            <p:strVal val="#ppt_x"/>
                                          </p:val>
                                        </p:tav>
                                      </p:tavLst>
                                    </p:anim>
                                    <p:anim calcmode="lin" valueType="num">
                                      <p:cBhvr>
                                        <p:cTn id="19" dur="1000" fill="hold"/>
                                        <p:tgtEl>
                                          <p:spTgt spid="59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9" grpId="0"/>
      <p:bldP spid="5990" grpId="0"/>
      <p:bldP spid="59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145280"/>
            <a:ext cx="12192000" cy="2712720"/>
          </a:xfrm>
          <a:prstGeom prst="rect">
            <a:avLst/>
          </a:prstGeom>
          <a:solidFill>
            <a:srgbClr val="EDB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0" y="5488275"/>
            <a:ext cx="12192000" cy="1369725"/>
          </a:xfrm>
          <a:prstGeom prst="rect">
            <a:avLst/>
          </a:prstGeom>
          <a:solidFill>
            <a:srgbClr val="A6A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8892639">
            <a:off x="-958712" y="4543595"/>
            <a:ext cx="1920274" cy="1916090"/>
          </a:xfrm>
          <a:custGeom>
            <a:avLst/>
            <a:gdLst>
              <a:gd name="connsiteX0" fmla="*/ 1920274 w 1920274"/>
              <a:gd name="connsiteY0" fmla="*/ 0 h 1916090"/>
              <a:gd name="connsiteX1" fmla="*/ 1920274 w 1920274"/>
              <a:gd name="connsiteY1" fmla="*/ 1916090 h 1916090"/>
              <a:gd name="connsiteX2" fmla="*/ 0 w 1920274"/>
              <a:gd name="connsiteY2" fmla="*/ 1916090 h 1916090"/>
              <a:gd name="connsiteX3" fmla="*/ 0 w 1920274"/>
              <a:gd name="connsiteY3" fmla="*/ 1912068 h 1916090"/>
            </a:gdLst>
            <a:ahLst/>
            <a:cxnLst>
              <a:cxn ang="0">
                <a:pos x="connsiteX0" y="connsiteY0"/>
              </a:cxn>
              <a:cxn ang="0">
                <a:pos x="connsiteX1" y="connsiteY1"/>
              </a:cxn>
              <a:cxn ang="0">
                <a:pos x="connsiteX2" y="connsiteY2"/>
              </a:cxn>
              <a:cxn ang="0">
                <a:pos x="connsiteX3" y="connsiteY3"/>
              </a:cxn>
            </a:cxnLst>
            <a:rect l="l" t="t" r="r" b="b"/>
            <a:pathLst>
              <a:path w="1920274" h="1916090">
                <a:moveTo>
                  <a:pt x="1920274" y="0"/>
                </a:moveTo>
                <a:lnTo>
                  <a:pt x="1920274" y="1916090"/>
                </a:lnTo>
                <a:lnTo>
                  <a:pt x="0" y="1916090"/>
                </a:lnTo>
                <a:lnTo>
                  <a:pt x="0" y="1912068"/>
                </a:lnTo>
                <a:close/>
              </a:path>
            </a:pathLst>
          </a:custGeom>
          <a:solidFill>
            <a:srgbClr val="3C431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65" y="641994"/>
            <a:ext cx="3032531" cy="3032531"/>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734" y="641994"/>
            <a:ext cx="3032531" cy="3032531"/>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803" y="641994"/>
            <a:ext cx="3032532" cy="3032531"/>
          </a:xfrm>
          <a:prstGeom prst="rect">
            <a:avLst/>
          </a:prstGeom>
          <a:ln>
            <a:noFill/>
          </a:ln>
          <a:effectLst>
            <a:softEdge rad="112500"/>
          </a:effectLst>
        </p:spPr>
      </p:pic>
    </p:spTree>
    <p:extLst>
      <p:ext uri="{BB962C8B-B14F-4D97-AF65-F5344CB8AC3E}">
        <p14:creationId xmlns:p14="http://schemas.microsoft.com/office/powerpoint/2010/main" val="3869443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8849814" y="4182175"/>
            <a:ext cx="752177" cy="1478416"/>
          </a:xfrm>
          <a:prstGeom prst="rect">
            <a:avLst/>
          </a:prstGeom>
        </p:spPr>
      </p:pic>
      <p:pic>
        <p:nvPicPr>
          <p:cNvPr id="27" name="图片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9755199" y="1317122"/>
            <a:ext cx="783566" cy="1585354"/>
          </a:xfrm>
          <a:prstGeom prst="rect">
            <a:avLst/>
          </a:prstGeom>
        </p:spPr>
      </p:pic>
      <p:pic>
        <p:nvPicPr>
          <p:cNvPr id="28" name="图片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374901" y="2617519"/>
            <a:ext cx="789453" cy="1597264"/>
          </a:xfrm>
          <a:prstGeom prst="rect">
            <a:avLst/>
          </a:prstGeom>
        </p:spPr>
      </p:pic>
      <p:sp>
        <p:nvSpPr>
          <p:cNvPr id="29" name="文本框 28"/>
          <p:cNvSpPr txBox="1"/>
          <p:nvPr/>
        </p:nvSpPr>
        <p:spPr>
          <a:xfrm>
            <a:off x="5478073" y="4538004"/>
            <a:ext cx="4458715" cy="461665"/>
          </a:xfrm>
          <a:prstGeom prst="rect">
            <a:avLst/>
          </a:prstGeom>
          <a:noFill/>
        </p:spPr>
        <p:txBody>
          <a:bodyPr wrap="square" rtlCol="0">
            <a:spAutoFit/>
          </a:bodyPr>
          <a:lstStyle/>
          <a:p>
            <a:r>
              <a:rPr lang="en-US" altLang="zh-CN" sz="2400" dirty="0">
                <a:solidFill>
                  <a:srgbClr val="3C4311"/>
                </a:solidFill>
                <a:latin typeface="Adobe Gothic Std B" panose="020B0800000000000000" pitchFamily="34" charset="-128"/>
                <a:ea typeface="Adobe Gothic Std B" panose="020B0800000000000000" pitchFamily="34" charset="-128"/>
              </a:rPr>
              <a:t>What more can we find?</a:t>
            </a:r>
            <a:endParaRPr lang="zh-CN" altLang="en-US" sz="2400" dirty="0">
              <a:solidFill>
                <a:srgbClr val="3C4311"/>
              </a:solidFill>
              <a:latin typeface="Adobe Gothic Std B" panose="020B0800000000000000" pitchFamily="34" charset="-128"/>
            </a:endParaRPr>
          </a:p>
        </p:txBody>
      </p:sp>
      <p:sp>
        <p:nvSpPr>
          <p:cNvPr id="30" name="文本框 29"/>
          <p:cNvSpPr txBox="1"/>
          <p:nvPr/>
        </p:nvSpPr>
        <p:spPr>
          <a:xfrm>
            <a:off x="5478072" y="3095611"/>
            <a:ext cx="6398351" cy="461665"/>
          </a:xfrm>
          <a:prstGeom prst="rect">
            <a:avLst/>
          </a:prstGeom>
          <a:noFill/>
        </p:spPr>
        <p:txBody>
          <a:bodyPr wrap="square" rtlCol="0">
            <a:spAutoFit/>
          </a:bodyPr>
          <a:lstStyle/>
          <a:p>
            <a:r>
              <a:rPr lang="en-US" altLang="zh-CN" sz="2400" dirty="0">
                <a:solidFill>
                  <a:srgbClr val="3C4311"/>
                </a:solidFill>
                <a:latin typeface="Adobe Gothic Std B" panose="020B0800000000000000" pitchFamily="34" charset="-128"/>
                <a:ea typeface="Adobe Gothic Std B" panose="020B0800000000000000" pitchFamily="34" charset="-128"/>
              </a:rPr>
              <a:t>What do you see that makes you say that?</a:t>
            </a:r>
            <a:endParaRPr lang="zh-CN" altLang="en-US" sz="2400" dirty="0">
              <a:solidFill>
                <a:srgbClr val="3C4311"/>
              </a:solidFill>
              <a:latin typeface="Adobe Gothic Std B" panose="020B0800000000000000" pitchFamily="34" charset="-128"/>
            </a:endParaRPr>
          </a:p>
        </p:txBody>
      </p:sp>
      <p:sp>
        <p:nvSpPr>
          <p:cNvPr id="31" name="文本框 30"/>
          <p:cNvSpPr txBox="1"/>
          <p:nvPr/>
        </p:nvSpPr>
        <p:spPr>
          <a:xfrm>
            <a:off x="5456635" y="1773406"/>
            <a:ext cx="5170158" cy="461665"/>
          </a:xfrm>
          <a:prstGeom prst="rect">
            <a:avLst/>
          </a:prstGeom>
          <a:noFill/>
        </p:spPr>
        <p:txBody>
          <a:bodyPr wrap="square" rtlCol="0">
            <a:spAutoFit/>
          </a:bodyPr>
          <a:lstStyle/>
          <a:p>
            <a:r>
              <a:rPr lang="en-US" altLang="zh-CN" sz="2400" dirty="0">
                <a:solidFill>
                  <a:srgbClr val="3C4311"/>
                </a:solidFill>
                <a:latin typeface="Adobe Gothic Std B" panose="020B0800000000000000" pitchFamily="34" charset="-128"/>
                <a:ea typeface="Adobe Gothic Std B" panose="020B0800000000000000" pitchFamily="34" charset="-128"/>
              </a:rPr>
              <a:t>What is going on in this picture?</a:t>
            </a:r>
            <a:endParaRPr lang="zh-CN" altLang="en-US" sz="2400" dirty="0">
              <a:solidFill>
                <a:srgbClr val="3C4311"/>
              </a:solidFill>
              <a:latin typeface="Adobe Gothic Std B" panose="020B0800000000000000" pitchFamily="34" charset="-12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56" y="769565"/>
            <a:ext cx="3606655" cy="54099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85553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iterate type="lt">
                                    <p:tmPct val="10000"/>
                                  </p:iterate>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700"/>
                                        <p:tgtEl>
                                          <p:spTgt spid="31">
                                            <p:txEl>
                                              <p:pRg st="0" end="0"/>
                                            </p:txEl>
                                          </p:spTgt>
                                        </p:tgtEl>
                                      </p:cBhvr>
                                    </p:animEffect>
                                    <p:anim calcmode="lin" valueType="num">
                                      <p:cBhvr>
                                        <p:cTn id="8" dur="7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7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22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edge">
                                      <p:cBhvr>
                                        <p:cTn id="26" dur="2000"/>
                                        <p:tgtEl>
                                          <p:spTgt spid="2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edge">
                                      <p:cBhvr>
                                        <p:cTn id="2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1241</Words>
  <Application>Microsoft Office PowerPoint</Application>
  <PresentationFormat>Widescreen</PresentationFormat>
  <Paragraphs>128</Paragraphs>
  <Slides>23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Adobe Gothic Std B</vt:lpstr>
      <vt:lpstr>Adventure</vt:lpstr>
      <vt:lpstr>AjiwaiPro</vt:lpstr>
      <vt:lpstr>A-OTF Outai Kaisho Std Light</vt:lpstr>
      <vt:lpstr>Arial Unicode MS</vt:lpstr>
      <vt:lpstr>宋体</vt:lpstr>
      <vt:lpstr>Arial</vt:lpstr>
      <vt:lpstr>Calibri</vt:lpstr>
      <vt:lpstr>Calibri 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春眠不觉晓</dc:title>
  <dc:creator>unique</dc:creator>
  <cp:lastModifiedBy>Longhao Zhuo</cp:lastModifiedBy>
  <cp:revision>139</cp:revision>
  <dcterms:created xsi:type="dcterms:W3CDTF">2016-09-27T02:58:01Z</dcterms:created>
  <dcterms:modified xsi:type="dcterms:W3CDTF">2016-10-21T20:55:40Z</dcterms:modified>
</cp:coreProperties>
</file>